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notesSlides/notesSlide17.xml" ContentType="application/vnd.openxmlformats-officedocument.presentationml.notesSlide+xml"/>
  <Override PartName="/ppt/notesSlides/notesSlide25.xml" ContentType="application/vnd.openxmlformats-officedocument.presentationml.notes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31.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28.xml" ContentType="application/vnd.openxmlformats-officedocument.presentationml.notesSlide+xml"/>
  <Override PartName="/ppt/notesSlides/notesSlide26.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16.xml" ContentType="application/vnd.openxmlformats-officedocument.presentationml.slide+xml"/>
  <Override PartName="/ppt/slides/slide21.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32.xml" Type="http://schemas.openxmlformats.org/officeDocument/2006/relationships/slide" Id="rId37"/><Relationship Target="slides/slide14.xml" Type="http://schemas.openxmlformats.org/officeDocument/2006/relationships/slide" Id="rId19"/><Relationship Target="slides/slide31.xml" Type="http://schemas.openxmlformats.org/officeDocument/2006/relationships/slide" Id="rId36"/><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slides/slide25.xml" Type="http://schemas.openxmlformats.org/officeDocument/2006/relationships/slide" Id="rId30"/><Relationship Target="slides/slide7.xml" Type="http://schemas.openxmlformats.org/officeDocument/2006/relationships/slide" Id="rId12"/><Relationship Target="slides/slide26.xml" Type="http://schemas.openxmlformats.org/officeDocument/2006/relationships/slide" Id="rId31"/><Relationship Target="slides/slide8.xml" Type="http://schemas.openxmlformats.org/officeDocument/2006/relationships/slide" Id="rId13"/><Relationship Target="slides/slide5.xml" Type="http://schemas.openxmlformats.org/officeDocument/2006/relationships/slide" Id="rId10"/><Relationship Target="slides/slide6.xml" Type="http://schemas.openxmlformats.org/officeDocument/2006/relationships/slide" Id="rId11"/><Relationship Target="slides/slide29.xml" Type="http://schemas.openxmlformats.org/officeDocument/2006/relationships/slide" Id="rId34"/><Relationship Target="slides/slide30.xml" Type="http://schemas.openxmlformats.org/officeDocument/2006/relationships/slide" Id="rId35"/><Relationship Target="slides/slide27.xml" Type="http://schemas.openxmlformats.org/officeDocument/2006/relationships/slide" Id="rId32"/><Relationship Target="slides/slide28.xml" Type="http://schemas.openxmlformats.org/officeDocument/2006/relationships/slide" Id="rId33"/><Relationship Target="slides/slide24.xml" Type="http://schemas.openxmlformats.org/officeDocument/2006/relationships/slide" Id="rId29"/><Relationship Target="slides/slide21.xml" Type="http://schemas.openxmlformats.org/officeDocument/2006/relationships/slide" Id="rId26"/><Relationship Target="slides/slide20.xml" Type="http://schemas.openxmlformats.org/officeDocument/2006/relationships/slide" Id="rId25"/><Relationship Target="slides/slide23.xml" Type="http://schemas.openxmlformats.org/officeDocument/2006/relationships/slide" Id="rId28"/><Relationship Target="slides/slide22.xml" Type="http://schemas.openxmlformats.org/officeDocument/2006/relationships/slide" Id="rId27"/><Relationship Target="presProps.xml" Type="http://schemas.openxmlformats.org/officeDocument/2006/relationships/presProps" Id="rId2"/><Relationship Target="slides/slide16.xml" Type="http://schemas.openxmlformats.org/officeDocument/2006/relationships/slide" Id="rId21"/><Relationship Target="theme/theme3.xml" Type="http://schemas.openxmlformats.org/officeDocument/2006/relationships/theme" Id="rId1"/><Relationship Target="slides/slide17.xml" Type="http://schemas.openxmlformats.org/officeDocument/2006/relationships/slide" Id="rId22"/><Relationship Target="slideMasters/slideMaster1.xml" Type="http://schemas.openxmlformats.org/officeDocument/2006/relationships/slideMaster" Id="rId4"/><Relationship Target="slides/slide18.xml" Type="http://schemas.openxmlformats.org/officeDocument/2006/relationships/slide" Id="rId23"/><Relationship Target="tableStyles.xml" Type="http://schemas.openxmlformats.org/officeDocument/2006/relationships/tableStyles" Id="rId3"/><Relationship Target="slides/slide19.xml" Type="http://schemas.openxmlformats.org/officeDocument/2006/relationships/slide" Id="rId24"/><Relationship Target="slides/slide15.xml" Type="http://schemas.openxmlformats.org/officeDocument/2006/relationships/slide" Id="rId20"/><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1.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 name="Shape 3"/>
          <p:cNvSpPr txBox="1"/>
          <p:nvPr>
            <p:ph idx="1" type="body"/>
          </p:nvPr>
        </p:nvSpPr>
        <p:spPr>
          <a:xfrm>
            <a:off y="4343400" x="685800"/>
            <a:ext cy="4114800" cx="5486399"/>
          </a:xfrm>
          <a:prstGeom prst="rect">
            <a:avLst/>
          </a:prstGeom>
          <a:noFill/>
          <a:ln>
            <a:noFill/>
          </a:ln>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 name="Shape 25"/>
        <p:cNvGrpSpPr/>
        <p:nvPr/>
      </p:nvGrpSpPr>
      <p:grpSpPr>
        <a:xfrm>
          <a:off y="0" x="0"/>
          <a:ext cy="0" cx="0"/>
          <a:chOff y="0" x="0"/>
          <a:chExt cy="0" cx="0"/>
        </a:xfrm>
      </p:grpSpPr>
      <p:sp>
        <p:nvSpPr>
          <p:cNvPr id="26" name="Shape 2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7" name="Shape 2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 name="Shape 31"/>
        <p:cNvGrpSpPr/>
        <p:nvPr/>
      </p:nvGrpSpPr>
      <p:grpSpPr>
        <a:xfrm>
          <a:off y="0" x="0"/>
          <a:ext cy="0" cx="0"/>
          <a:chOff y="0" x="0"/>
          <a:chExt cy="0" cx="0"/>
        </a:xfrm>
      </p:grpSpPr>
      <p:sp>
        <p:nvSpPr>
          <p:cNvPr id="32" name="Shape 3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3" name="Shape 3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7" name="Shape 37"/>
        <p:cNvGrpSpPr/>
        <p:nvPr/>
      </p:nvGrpSpPr>
      <p:grpSpPr>
        <a:xfrm>
          <a:off y="0" x="0"/>
          <a:ext cy="0" cx="0"/>
          <a:chOff y="0" x="0"/>
          <a:chExt cy="0" cx="0"/>
        </a:xfrm>
      </p:grpSpPr>
      <p:sp>
        <p:nvSpPr>
          <p:cNvPr id="38" name="Shape 3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39" name="Shape 3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 name="Shape 43"/>
        <p:cNvGrpSpPr/>
        <p:nvPr/>
      </p:nvGrpSpPr>
      <p:grpSpPr>
        <a:xfrm>
          <a:off y="0" x="0"/>
          <a:ext cy="0" cx="0"/>
          <a:chOff y="0" x="0"/>
          <a:chExt cy="0" cx="0"/>
        </a:xfrm>
      </p:grpSpPr>
      <p:sp>
        <p:nvSpPr>
          <p:cNvPr id="44" name="Shape 4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5" name="Shape 4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8" name="Shape 48"/>
        <p:cNvGrpSpPr/>
        <p:nvPr/>
      </p:nvGrpSpPr>
      <p:grpSpPr>
        <a:xfrm>
          <a:off y="0" x="0"/>
          <a:ext cy="0" cx="0"/>
          <a:chOff y="0" x="0"/>
          <a:chExt cy="0" cx="0"/>
        </a:xfrm>
      </p:grpSpPr>
      <p:sp>
        <p:nvSpPr>
          <p:cNvPr id="49" name="Shape 4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0" name="Shape 5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3" name="Shape 53"/>
        <p:cNvGrpSpPr/>
        <p:nvPr/>
      </p:nvGrpSpPr>
      <p:grpSpPr>
        <a:xfrm>
          <a:off y="0" x="0"/>
          <a:ext cy="0" cx="0"/>
          <a:chOff y="0" x="0"/>
          <a:chExt cy="0" cx="0"/>
        </a:xfrm>
      </p:grpSpPr>
      <p:sp>
        <p:nvSpPr>
          <p:cNvPr id="54" name="Shape 5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55" name="Shape 5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8" name="Shape 58"/>
        <p:cNvGrpSpPr/>
        <p:nvPr/>
      </p:nvGrpSpPr>
      <p:grpSpPr>
        <a:xfrm>
          <a:off y="0" x="0"/>
          <a:ext cy="0" cx="0"/>
          <a:chOff y="0" x="0"/>
          <a:chExt cy="0" cx="0"/>
        </a:xfrm>
      </p:grpSpPr>
      <p:sp>
        <p:nvSpPr>
          <p:cNvPr id="59" name="Shape 5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0" name="Shape 6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3" name="Shape 63"/>
        <p:cNvGrpSpPr/>
        <p:nvPr/>
      </p:nvGrpSpPr>
      <p:grpSpPr>
        <a:xfrm>
          <a:off y="0" x="0"/>
          <a:ext cy="0" cx="0"/>
          <a:chOff y="0" x="0"/>
          <a:chExt cy="0" cx="0"/>
        </a:xfrm>
      </p:grpSpPr>
      <p:sp>
        <p:nvSpPr>
          <p:cNvPr id="64" name="Shape 6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65" name="Shape 6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8" name="Shape 68"/>
        <p:cNvGrpSpPr/>
        <p:nvPr/>
      </p:nvGrpSpPr>
      <p:grpSpPr>
        <a:xfrm>
          <a:off y="0" x="0"/>
          <a:ext cy="0" cx="0"/>
          <a:chOff y="0" x="0"/>
          <a:chExt cy="0" cx="0"/>
        </a:xfrm>
      </p:grpSpPr>
      <p:sp>
        <p:nvSpPr>
          <p:cNvPr id="69" name="Shape 6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0" name="Shape 7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3" name="Shape 73"/>
        <p:cNvGrpSpPr/>
        <p:nvPr/>
      </p:nvGrpSpPr>
      <p:grpSpPr>
        <a:xfrm>
          <a:off y="0" x="0"/>
          <a:ext cy="0" cx="0"/>
          <a:chOff y="0" x="0"/>
          <a:chExt cy="0" cx="0"/>
        </a:xfrm>
      </p:grpSpPr>
      <p:sp>
        <p:nvSpPr>
          <p:cNvPr id="74" name="Shape 7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75" name="Shape 7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9" name="Shape 79"/>
        <p:cNvGrpSpPr/>
        <p:nvPr/>
      </p:nvGrpSpPr>
      <p:grpSpPr>
        <a:xfrm>
          <a:off y="0" x="0"/>
          <a:ext cy="0" cx="0"/>
          <a:chOff y="0" x="0"/>
          <a:chExt cy="0" cx="0"/>
        </a:xfrm>
      </p:grpSpPr>
      <p:sp>
        <p:nvSpPr>
          <p:cNvPr id="80" name="Shape 8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1" name="Shape 8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5" name="Shape 85"/>
        <p:cNvGrpSpPr/>
        <p:nvPr/>
      </p:nvGrpSpPr>
      <p:grpSpPr>
        <a:xfrm>
          <a:off y="0" x="0"/>
          <a:ext cy="0" cx="0"/>
          <a:chOff y="0" x="0"/>
          <a:chExt cy="0" cx="0"/>
        </a:xfrm>
      </p:grpSpPr>
      <p:sp>
        <p:nvSpPr>
          <p:cNvPr id="86" name="Shape 8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7" name="Shape 8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0" name="Shape 90"/>
        <p:cNvGrpSpPr/>
        <p:nvPr/>
      </p:nvGrpSpPr>
      <p:grpSpPr>
        <a:xfrm>
          <a:off y="0" x="0"/>
          <a:ext cy="0" cx="0"/>
          <a:chOff y="0" x="0"/>
          <a:chExt cy="0" cx="0"/>
        </a:xfrm>
      </p:grpSpPr>
      <p:sp>
        <p:nvSpPr>
          <p:cNvPr id="91" name="Shape 9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92" name="Shape 9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5" name="Shape 95"/>
        <p:cNvGrpSpPr/>
        <p:nvPr/>
      </p:nvGrpSpPr>
      <p:grpSpPr>
        <a:xfrm>
          <a:off y="0" x="0"/>
          <a:ext cy="0" cx="0"/>
          <a:chOff y="0" x="0"/>
          <a:chExt cy="0" cx="0"/>
        </a:xfrm>
      </p:grpSpPr>
      <p:sp>
        <p:nvSpPr>
          <p:cNvPr id="96" name="Shape 9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97" name="Shape 9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0" name="Shape 100"/>
        <p:cNvGrpSpPr/>
        <p:nvPr/>
      </p:nvGrpSpPr>
      <p:grpSpPr>
        <a:xfrm>
          <a:off y="0" x="0"/>
          <a:ext cy="0" cx="0"/>
          <a:chOff y="0" x="0"/>
          <a:chExt cy="0" cx="0"/>
        </a:xfrm>
      </p:grpSpPr>
      <p:sp>
        <p:nvSpPr>
          <p:cNvPr id="101" name="Shape 10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02" name="Shape 10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5" name="Shape 105"/>
        <p:cNvGrpSpPr/>
        <p:nvPr/>
      </p:nvGrpSpPr>
      <p:grpSpPr>
        <a:xfrm>
          <a:off y="0" x="0"/>
          <a:ext cy="0" cx="0"/>
          <a:chOff y="0" x="0"/>
          <a:chExt cy="0" cx="0"/>
        </a:xfrm>
      </p:grpSpPr>
      <p:sp>
        <p:nvSpPr>
          <p:cNvPr id="106" name="Shape 10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07" name="Shape 10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1" name="Shape 111"/>
        <p:cNvGrpSpPr/>
        <p:nvPr/>
      </p:nvGrpSpPr>
      <p:grpSpPr>
        <a:xfrm>
          <a:off y="0" x="0"/>
          <a:ext cy="0" cx="0"/>
          <a:chOff y="0" x="0"/>
          <a:chExt cy="0" cx="0"/>
        </a:xfrm>
      </p:grpSpPr>
      <p:sp>
        <p:nvSpPr>
          <p:cNvPr id="112" name="Shape 11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13" name="Shape 11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7" name="Shape 117"/>
        <p:cNvGrpSpPr/>
        <p:nvPr/>
      </p:nvGrpSpPr>
      <p:grpSpPr>
        <a:xfrm>
          <a:off y="0" x="0"/>
          <a:ext cy="0" cx="0"/>
          <a:chOff y="0" x="0"/>
          <a:chExt cy="0" cx="0"/>
        </a:xfrm>
      </p:grpSpPr>
      <p:sp>
        <p:nvSpPr>
          <p:cNvPr id="118" name="Shape 11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19" name="Shape 11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2" name="Shape 122"/>
        <p:cNvGrpSpPr/>
        <p:nvPr/>
      </p:nvGrpSpPr>
      <p:grpSpPr>
        <a:xfrm>
          <a:off y="0" x="0"/>
          <a:ext cy="0" cx="0"/>
          <a:chOff y="0" x="0"/>
          <a:chExt cy="0" cx="0"/>
        </a:xfrm>
      </p:grpSpPr>
      <p:sp>
        <p:nvSpPr>
          <p:cNvPr id="123" name="Shape 12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24" name="Shape 12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7" name="Shape 127"/>
        <p:cNvGrpSpPr/>
        <p:nvPr/>
      </p:nvGrpSpPr>
      <p:grpSpPr>
        <a:xfrm>
          <a:off y="0" x="0"/>
          <a:ext cy="0" cx="0"/>
          <a:chOff y="0" x="0"/>
          <a:chExt cy="0" cx="0"/>
        </a:xfrm>
      </p:grpSpPr>
      <p:sp>
        <p:nvSpPr>
          <p:cNvPr id="128" name="Shape 12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29" name="Shape 12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2" name="Shape 132"/>
        <p:cNvGrpSpPr/>
        <p:nvPr/>
      </p:nvGrpSpPr>
      <p:grpSpPr>
        <a:xfrm>
          <a:off y="0" x="0"/>
          <a:ext cy="0" cx="0"/>
          <a:chOff y="0" x="0"/>
          <a:chExt cy="0" cx="0"/>
        </a:xfrm>
      </p:grpSpPr>
      <p:sp>
        <p:nvSpPr>
          <p:cNvPr id="133" name="Shape 13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34" name="Shape 13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7" name="Shape 137"/>
        <p:cNvGrpSpPr/>
        <p:nvPr/>
      </p:nvGrpSpPr>
      <p:grpSpPr>
        <a:xfrm>
          <a:off y="0" x="0"/>
          <a:ext cy="0" cx="0"/>
          <a:chOff y="0" x="0"/>
          <a:chExt cy="0" cx="0"/>
        </a:xfrm>
      </p:grpSpPr>
      <p:sp>
        <p:nvSpPr>
          <p:cNvPr id="138" name="Shape 13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39" name="Shape 13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3" name="Shape 143"/>
        <p:cNvGrpSpPr/>
        <p:nvPr/>
      </p:nvGrpSpPr>
      <p:grpSpPr>
        <a:xfrm>
          <a:off y="0" x="0"/>
          <a:ext cy="0" cx="0"/>
          <a:chOff y="0" x="0"/>
          <a:chExt cy="0" cx="0"/>
        </a:xfrm>
      </p:grpSpPr>
      <p:sp>
        <p:nvSpPr>
          <p:cNvPr id="144" name="Shape 14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45" name="Shape 14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9" name="Shape 149"/>
        <p:cNvGrpSpPr/>
        <p:nvPr/>
      </p:nvGrpSpPr>
      <p:grpSpPr>
        <a:xfrm>
          <a:off y="0" x="0"/>
          <a:ext cy="0" cx="0"/>
          <a:chOff y="0" x="0"/>
          <a:chExt cy="0" cx="0"/>
        </a:xfrm>
      </p:grpSpPr>
      <p:sp>
        <p:nvSpPr>
          <p:cNvPr id="150" name="Shape 15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51" name="Shape 15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4" name="Shape 154"/>
        <p:cNvGrpSpPr/>
        <p:nvPr/>
      </p:nvGrpSpPr>
      <p:grpSpPr>
        <a:xfrm>
          <a:off y="0" x="0"/>
          <a:ext cy="0" cx="0"/>
          <a:chOff y="0" x="0"/>
          <a:chExt cy="0" cx="0"/>
        </a:xfrm>
      </p:grpSpPr>
      <p:sp>
        <p:nvSpPr>
          <p:cNvPr id="155" name="Shape 15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56" name="Shape 15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9" name="Shape 159"/>
        <p:cNvGrpSpPr/>
        <p:nvPr/>
      </p:nvGrpSpPr>
      <p:grpSpPr>
        <a:xfrm>
          <a:off y="0" x="0"/>
          <a:ext cy="0" cx="0"/>
          <a:chOff y="0" x="0"/>
          <a:chExt cy="0" cx="0"/>
        </a:xfrm>
      </p:grpSpPr>
      <p:sp>
        <p:nvSpPr>
          <p:cNvPr id="160" name="Shape 16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1" name="Shape 16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4" name="Shape 164"/>
        <p:cNvGrpSpPr/>
        <p:nvPr/>
      </p:nvGrpSpPr>
      <p:grpSpPr>
        <a:xfrm>
          <a:off y="0" x="0"/>
          <a:ext cy="0" cx="0"/>
          <a:chOff y="0" x="0"/>
          <a:chExt cy="0" cx="0"/>
        </a:xfrm>
      </p:grpSpPr>
      <p:sp>
        <p:nvSpPr>
          <p:cNvPr id="165" name="Shape 16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6" name="Shape 16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9" name="Shape 169"/>
        <p:cNvGrpSpPr/>
        <p:nvPr/>
      </p:nvGrpSpPr>
      <p:grpSpPr>
        <a:xfrm>
          <a:off y="0" x="0"/>
          <a:ext cy="0" cx="0"/>
          <a:chOff y="0" x="0"/>
          <a:chExt cy="0" cx="0"/>
        </a:xfrm>
      </p:grpSpPr>
      <p:sp>
        <p:nvSpPr>
          <p:cNvPr id="170" name="Shape 17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71" name="Shape 17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5" name="Shape 175"/>
        <p:cNvGrpSpPr/>
        <p:nvPr/>
      </p:nvGrpSpPr>
      <p:grpSpPr>
        <a:xfrm>
          <a:off y="0" x="0"/>
          <a:ext cy="0" cx="0"/>
          <a:chOff y="0" x="0"/>
          <a:chExt cy="0" cx="0"/>
        </a:xfrm>
      </p:grpSpPr>
      <p:sp>
        <p:nvSpPr>
          <p:cNvPr id="176" name="Shape 17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77" name="Shape 17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1" name="Shape 181"/>
        <p:cNvGrpSpPr/>
        <p:nvPr/>
      </p:nvGrpSpPr>
      <p:grpSpPr>
        <a:xfrm>
          <a:off y="0" x="0"/>
          <a:ext cy="0" cx="0"/>
          <a:chOff y="0" x="0"/>
          <a:chExt cy="0" cx="0"/>
        </a:xfrm>
      </p:grpSpPr>
      <p:sp>
        <p:nvSpPr>
          <p:cNvPr id="182" name="Shape 18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83" name="Shape 18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6" name="Shape 186"/>
        <p:cNvGrpSpPr/>
        <p:nvPr/>
      </p:nvGrpSpPr>
      <p:grpSpPr>
        <a:xfrm>
          <a:off y="0" x="0"/>
          <a:ext cy="0" cx="0"/>
          <a:chOff y="0" x="0"/>
          <a:chExt cy="0" cx="0"/>
        </a:xfrm>
      </p:grpSpPr>
      <p:sp>
        <p:nvSpPr>
          <p:cNvPr id="187" name="Shape 18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88" name="Shape 18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1" name="Shape 191"/>
        <p:cNvGrpSpPr/>
        <p:nvPr/>
      </p:nvGrpSpPr>
      <p:grpSpPr>
        <a:xfrm>
          <a:off y="0" x="0"/>
          <a:ext cy="0" cx="0"/>
          <a:chOff y="0" x="0"/>
          <a:chExt cy="0" cx="0"/>
        </a:xfrm>
      </p:grpSpPr>
      <p:sp>
        <p:nvSpPr>
          <p:cNvPr id="192" name="Shape 19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93" name="Shape 19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7" name="Shape 7"/>
        <p:cNvGrpSpPr/>
        <p:nvPr/>
      </p:nvGrpSpPr>
      <p:grpSpPr>
        <a:xfrm>
          <a:off y="0" x="0"/>
          <a:ext cy="0" cx="0"/>
          <a:chOff y="0" x="0"/>
          <a:chExt cy="0" cx="0"/>
        </a:xfrm>
      </p:grpSpPr>
      <p:sp>
        <p:nvSpPr>
          <p:cNvPr id="8" name="Shape 8"/>
          <p:cNvSpPr txBox="1"/>
          <p:nvPr>
            <p:ph type="ctrTitle"/>
          </p:nvPr>
        </p:nvSpPr>
        <p:spPr>
          <a:xfrm>
            <a:off y="1583342" x="685800"/>
            <a:ext cy="1159856" cx="7772400"/>
          </a:xfrm>
          <a:prstGeom prst="rect">
            <a:avLst/>
          </a:prstGeom>
        </p:spPr>
        <p:txBody>
          <a:bodyPr bIns="91425" rIns="91425" lIns="91425" t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p:txBody>
      </p:sp>
      <p:sp>
        <p:nvSpPr>
          <p:cNvPr id="9" name="Shape 9"/>
          <p:cNvSpPr txBox="1"/>
          <p:nvPr>
            <p:ph idx="1" type="subTitle"/>
          </p:nvPr>
        </p:nvSpPr>
        <p:spPr>
          <a:xfrm>
            <a:off y="2840053" x="685800"/>
            <a:ext cy="784737" cx="7772400"/>
          </a:xfrm>
          <a:prstGeom prst="rect">
            <a:avLst/>
          </a:prstGeom>
        </p:spPr>
        <p:txBody>
          <a:bodyPr bIns="91425" rIns="91425" lIns="91425" t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0" name="Shape 10"/>
        <p:cNvGrpSpPr/>
        <p:nvPr/>
      </p:nvGrpSpPr>
      <p:grpSpPr>
        <a:xfrm>
          <a:off y="0" x="0"/>
          <a:ext cy="0" cx="0"/>
          <a:chOff y="0" x="0"/>
          <a:chExt cy="0" cx="0"/>
        </a:xfrm>
      </p:grpSpPr>
      <p:sp>
        <p:nvSpPr>
          <p:cNvPr id="11" name="Shape 11"/>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2" name="Shape 12"/>
          <p:cNvSpPr txBox="1"/>
          <p:nvPr>
            <p:ph idx="1" type="body"/>
          </p:nvPr>
        </p:nvSpPr>
        <p:spPr>
          <a:xfrm>
            <a:off y="1200150" x="457200"/>
            <a:ext cy="3725680" cx="82296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 name="Shape 13"/>
        <p:cNvGrpSpPr/>
        <p:nvPr/>
      </p:nvGrpSpPr>
      <p:grpSpPr>
        <a:xfrm>
          <a:off y="0" x="0"/>
          <a:ext cy="0" cx="0"/>
          <a:chOff y="0" x="0"/>
          <a:chExt cy="0" cx="0"/>
        </a:xfrm>
      </p:grpSpPr>
      <p:sp>
        <p:nvSpPr>
          <p:cNvPr id="14" name="Shape 14"/>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5" name="Shape 15"/>
          <p:cNvSpPr txBox="1"/>
          <p:nvPr>
            <p:ph idx="1" type="body"/>
          </p:nvPr>
        </p:nvSpPr>
        <p:spPr>
          <a:xfrm>
            <a:off y="1200150" x="457200"/>
            <a:ext cy="3725680" cx="3994525"/>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6" name="Shape 16"/>
          <p:cNvSpPr txBox="1"/>
          <p:nvPr>
            <p:ph idx="2" type="body"/>
          </p:nvPr>
        </p:nvSpPr>
        <p:spPr>
          <a:xfrm>
            <a:off y="1200150" x="4692273"/>
            <a:ext cy="3725680" cx="3994525"/>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7" name="Shape 17"/>
        <p:cNvGrpSpPr/>
        <p:nvPr/>
      </p:nvGrpSpPr>
      <p:grpSpPr>
        <a:xfrm>
          <a:off y="0" x="0"/>
          <a:ext cy="0" cx="0"/>
          <a:chOff y="0" x="0"/>
          <a:chExt cy="0" cx="0"/>
        </a:xfrm>
      </p:grpSpPr>
      <p:sp>
        <p:nvSpPr>
          <p:cNvPr id="18" name="Shape 18"/>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9" name="Shape 19"/>
        <p:cNvGrpSpPr/>
        <p:nvPr/>
      </p:nvGrpSpPr>
      <p:grpSpPr>
        <a:xfrm>
          <a:off y="0" x="0"/>
          <a:ext cy="0" cx="0"/>
          <a:chOff y="0" x="0"/>
          <a:chExt cy="0" cx="0"/>
        </a:xfrm>
      </p:grpSpPr>
      <p:sp>
        <p:nvSpPr>
          <p:cNvPr id="20" name="Shape 20"/>
          <p:cNvSpPr txBox="1"/>
          <p:nvPr>
            <p:ph idx="1" type="body"/>
          </p:nvPr>
        </p:nvSpPr>
        <p:spPr>
          <a:xfrm>
            <a:off y="4406309" x="457200"/>
            <a:ext cy="519520" cx="8229600"/>
          </a:xfrm>
          <a:prstGeom prst="rect">
            <a:avLst/>
          </a:prstGeom>
        </p:spPr>
        <p:txBody>
          <a:bodyPr bIns="91425" rIns="91425" lIns="91425" tIns="91425" anchor="t" anchorCtr="0"/>
          <a:lstStyle>
            <a:lvl1pPr algn="ctr">
              <a:spcBef>
                <a:spcPts val="360"/>
              </a:spcBef>
              <a:buSzPct val="100000"/>
              <a:buNone/>
              <a:defRPr sz="1800"/>
            </a:lvl1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1" name="Shape 21"/>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2.xml" Type="http://schemas.openxmlformats.org/officeDocument/2006/relationships/theme"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 name="Shape 4"/>
        <p:cNvGrpSpPr/>
        <p:nvPr/>
      </p:nvGrpSpPr>
      <p:grpSpPr>
        <a:xfrm>
          <a:off y="0" x="0"/>
          <a:ext cy="0" cx="0"/>
          <a:chOff y="0" x="0"/>
          <a:chExt cy="0" cx="0"/>
        </a:xfrm>
      </p:grpSpPr>
      <p:sp>
        <p:nvSpPr>
          <p:cNvPr id="5" name="Shape 5"/>
          <p:cNvSpPr txBox="1"/>
          <p:nvPr>
            <p:ph type="title"/>
          </p:nvPr>
        </p:nvSpPr>
        <p:spPr>
          <a:xfrm>
            <a:off y="205978" x="457200"/>
            <a:ext cy="857250" cx="8229600"/>
          </a:xfrm>
          <a:prstGeom prst="rect">
            <a:avLst/>
          </a:prstGeom>
          <a:noFill/>
          <a:ln>
            <a:noFill/>
          </a:ln>
        </p:spPr>
        <p:txBody>
          <a:bodyPr bIns="91425" rIns="91425" lIns="91425" tIns="91425" anchor="b" anchorCtr="0"/>
          <a:lstStyle>
            <a:lvl1pPr>
              <a:spcBef>
                <a:spcPts val="0"/>
              </a:spcBef>
              <a:buClr>
                <a:schemeClr val="dk1"/>
              </a:buClr>
              <a:buSzPct val="100000"/>
              <a:buNone/>
              <a:defRPr b="1" sz="3600">
                <a:solidFill>
                  <a:schemeClr val="dk1"/>
                </a:solidFill>
              </a:defRPr>
            </a:lvl1pPr>
            <a:lvl2pPr>
              <a:spcBef>
                <a:spcPts val="0"/>
              </a:spcBef>
              <a:buClr>
                <a:schemeClr val="dk1"/>
              </a:buClr>
              <a:buSzPct val="100000"/>
              <a:buNone/>
              <a:defRPr b="1" sz="3600">
                <a:solidFill>
                  <a:schemeClr val="dk1"/>
                </a:solidFill>
              </a:defRPr>
            </a:lvl2pPr>
            <a:lvl3pPr>
              <a:spcBef>
                <a:spcPts val="0"/>
              </a:spcBef>
              <a:buClr>
                <a:schemeClr val="dk1"/>
              </a:buClr>
              <a:buSzPct val="100000"/>
              <a:buNone/>
              <a:defRPr b="1" sz="3600">
                <a:solidFill>
                  <a:schemeClr val="dk1"/>
                </a:solidFill>
              </a:defRPr>
            </a:lvl3pPr>
            <a:lvl4pPr>
              <a:spcBef>
                <a:spcPts val="0"/>
              </a:spcBef>
              <a:buClr>
                <a:schemeClr val="dk1"/>
              </a:buClr>
              <a:buSzPct val="100000"/>
              <a:buNone/>
              <a:defRPr b="1" sz="3600">
                <a:solidFill>
                  <a:schemeClr val="dk1"/>
                </a:solidFill>
              </a:defRPr>
            </a:lvl4pPr>
            <a:lvl5pPr>
              <a:spcBef>
                <a:spcPts val="0"/>
              </a:spcBef>
              <a:buClr>
                <a:schemeClr val="dk1"/>
              </a:buClr>
              <a:buSzPct val="100000"/>
              <a:buNone/>
              <a:defRPr b="1" sz="3600">
                <a:solidFill>
                  <a:schemeClr val="dk1"/>
                </a:solidFill>
              </a:defRPr>
            </a:lvl5pPr>
            <a:lvl6pPr>
              <a:spcBef>
                <a:spcPts val="0"/>
              </a:spcBef>
              <a:buClr>
                <a:schemeClr val="dk1"/>
              </a:buClr>
              <a:buSzPct val="100000"/>
              <a:buNone/>
              <a:defRPr b="1" sz="3600">
                <a:solidFill>
                  <a:schemeClr val="dk1"/>
                </a:solidFill>
              </a:defRPr>
            </a:lvl6pPr>
            <a:lvl7pPr>
              <a:spcBef>
                <a:spcPts val="0"/>
              </a:spcBef>
              <a:buClr>
                <a:schemeClr val="dk1"/>
              </a:buClr>
              <a:buSzPct val="100000"/>
              <a:buNone/>
              <a:defRPr b="1" sz="3600">
                <a:solidFill>
                  <a:schemeClr val="dk1"/>
                </a:solidFill>
              </a:defRPr>
            </a:lvl7pPr>
            <a:lvl8pPr>
              <a:spcBef>
                <a:spcPts val="0"/>
              </a:spcBef>
              <a:buClr>
                <a:schemeClr val="dk1"/>
              </a:buClr>
              <a:buSzPct val="100000"/>
              <a:buNone/>
              <a:defRPr b="1" sz="3600">
                <a:solidFill>
                  <a:schemeClr val="dk1"/>
                </a:solidFill>
              </a:defRPr>
            </a:lvl8pPr>
            <a:lvl9pPr>
              <a:spcBef>
                <a:spcPts val="0"/>
              </a:spcBef>
              <a:buClr>
                <a:schemeClr val="dk1"/>
              </a:buClr>
              <a:buSzPct val="100000"/>
              <a:buNone/>
              <a:defRPr b="1" sz="3600">
                <a:solidFill>
                  <a:schemeClr val="dk1"/>
                </a:solidFill>
              </a:defRPr>
            </a:lvl9pPr>
          </a:lstStyle>
          <a:p/>
        </p:txBody>
      </p:sp>
      <p:sp>
        <p:nvSpPr>
          <p:cNvPr id="6" name="Shape 6"/>
          <p:cNvSpPr txBox="1"/>
          <p:nvPr>
            <p:ph idx="1" type="body"/>
          </p:nvPr>
        </p:nvSpPr>
        <p:spPr>
          <a:xfrm>
            <a:off y="1200150" x="457200"/>
            <a:ext cy="3725680" cx="8229600"/>
          </a:xfrm>
          <a:prstGeom prst="rect">
            <a:avLst/>
          </a:prstGeom>
          <a:noFill/>
          <a:ln>
            <a:noFill/>
          </a:ln>
        </p:spPr>
        <p:txBody>
          <a:bodyPr bIns="91425" rIns="91425" lIns="91425" t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hf dt="0" ftr="0" sldNum="0" hdr="0"/>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1.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6.xml" Type="http://schemas.openxmlformats.org/officeDocument/2006/relationships/slideLayout" Id="rId1"/><Relationship Target="../media/image05.jpg" Type="http://schemas.openxmlformats.org/officeDocument/2006/relationships/image" Id="rId3"/></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6.xml" Type="http://schemas.openxmlformats.org/officeDocument/2006/relationships/slideLayout" Id="rId1"/><Relationship Target="../media/image00.jpg" Type="http://schemas.openxmlformats.org/officeDocument/2006/relationships/image" Id="rId3"/></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6.xml" Type="http://schemas.openxmlformats.org/officeDocument/2006/relationships/slideLayout" Id="rId1"/><Relationship Target="../media/image09.jp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6.xml" Type="http://schemas.openxmlformats.org/officeDocument/2006/relationships/slideLayout" Id="rId1"/><Relationship Target="../media/image01.jpg" Type="http://schemas.openxmlformats.org/officeDocument/2006/relationships/image" Id="rId3"/></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6.xml" Type="http://schemas.openxmlformats.org/officeDocument/2006/relationships/slideLayout" Id="rId1"/><Relationship Target="../media/image02.jpg" Type="http://schemas.openxmlformats.org/officeDocument/2006/relationships/image" Id="rId3"/></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6.xml" Type="http://schemas.openxmlformats.org/officeDocument/2006/relationships/slideLayout" Id="rId1"/><Relationship Target="../media/image07.jp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1.xml" Type="http://schemas.openxmlformats.org/officeDocument/2006/relationships/slideLayout" Id="rId1"/></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2.xml" Type="http://schemas.openxmlformats.org/officeDocument/2006/relationships/slideLayout" Id="rId1"/></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6.xml" Type="http://schemas.openxmlformats.org/officeDocument/2006/relationships/slideLayout" Id="rId1"/><Relationship Target="../media/image03.jpg" Type="http://schemas.openxmlformats.org/officeDocument/2006/relationships/image" Id="rId3"/></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6.xml" Type="http://schemas.openxmlformats.org/officeDocument/2006/relationships/slideLayout" Id="rId1"/><Relationship Target="../media/image06.jpg" Type="http://schemas.openxmlformats.org/officeDocument/2006/relationships/image" Id="rId3"/></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6.xml" Type="http://schemas.openxmlformats.org/officeDocument/2006/relationships/slideLayout" Id="rId1"/><Relationship Target="../media/image04.jpg" Type="http://schemas.openxmlformats.org/officeDocument/2006/relationships/image" Id="rId3"/></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6.xml" Type="http://schemas.openxmlformats.org/officeDocument/2006/relationships/slideLayout" Id="rId1"/><Relationship Target="../media/image08.jpg" Type="http://schemas.openxmlformats.org/officeDocument/2006/relationships/image" Id="rId3"/></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1.xml" Type="http://schemas.openxmlformats.org/officeDocument/2006/relationships/slideLayout" Id="rId1"/></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2.xml" Type="http://schemas.openxmlformats.org/officeDocument/2006/relationships/slideLayout" Id="rId1"/></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6.xml" Type="http://schemas.openxmlformats.org/officeDocument/2006/relationships/slideLayout" Id="rId1"/><Relationship Target="../media/image18.png" Type="http://schemas.openxmlformats.org/officeDocument/2006/relationships/image" Id="rId3"/></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6.xml" Type="http://schemas.openxmlformats.org/officeDocument/2006/relationships/slideLayout" Id="rId1"/><Relationship Target="../media/image10.jpg" Type="http://schemas.openxmlformats.org/officeDocument/2006/relationships/image" Id="rId3"/></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6.xml" Type="http://schemas.openxmlformats.org/officeDocument/2006/relationships/slideLayout" Id="rId1"/><Relationship Target="../media/image15.jpg" Type="http://schemas.openxmlformats.org/officeDocument/2006/relationships/image" Id="rId3"/></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6.xml" Type="http://schemas.openxmlformats.org/officeDocument/2006/relationships/slideLayout" Id="rId1"/><Relationship Target="../media/image19.jpg" Type="http://schemas.openxmlformats.org/officeDocument/2006/relationships/image" Id="rId3"/></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1.xml" Type="http://schemas.openxmlformats.org/officeDocument/2006/relationships/slideLayout" Id="rId1"/></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2.xml" Type="http://schemas.openxmlformats.org/officeDocument/2006/relationships/slideLayout" Id="rId1"/></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6.xml" Type="http://schemas.openxmlformats.org/officeDocument/2006/relationships/slideLayout" Id="rId1"/><Relationship Target="../media/image11.jpg" Type="http://schemas.openxmlformats.org/officeDocument/2006/relationships/image" Id="rId3"/></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6.xml" Type="http://schemas.openxmlformats.org/officeDocument/2006/relationships/slideLayout" Id="rId1"/><Relationship Target="../media/image14.jpg" Type="http://schemas.openxmlformats.org/officeDocument/2006/relationships/image" Id="rId3"/></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6.xml" Type="http://schemas.openxmlformats.org/officeDocument/2006/relationships/slideLayout" Id="rId1"/><Relationship Target="../media/image12.jpg" Type="http://schemas.openxmlformats.org/officeDocument/2006/relationships/image" Id="rId3"/></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6.xml" Type="http://schemas.openxmlformats.org/officeDocument/2006/relationships/slideLayout" Id="rId1"/><Relationship Target="../media/image16.jpg" Type="http://schemas.openxmlformats.org/officeDocument/2006/relationships/image" Id="rId3"/></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1.xml" Type="http://schemas.openxmlformats.org/officeDocument/2006/relationships/slideLayout" Id="rId1"/></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2.xml" Type="http://schemas.openxmlformats.org/officeDocument/2006/relationships/slideLayout" Id="rId1"/><Relationship Target="http://www.woostercollective.com/" Type="http://schemas.openxmlformats.org/officeDocument/2006/relationships/hyperlink" TargetMode="External" Id="rId3"/></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6.xml" Type="http://schemas.openxmlformats.org/officeDocument/2006/relationships/slideLayout" Id="rId1"/><Relationship Target="../media/image13.jpg" Type="http://schemas.openxmlformats.org/officeDocument/2006/relationships/image" Id="rId3"/></Relationships>
</file>

<file path=ppt/slides/_rels/slide32.xml.rels><?xml version="1.0" encoding="UTF-8" standalone="yes"?><Relationships xmlns="http://schemas.openxmlformats.org/package/2006/relationships"><Relationship Target="../notesSlides/notesSlide32.xml" Type="http://schemas.openxmlformats.org/officeDocument/2006/relationships/notesSlide" Id="rId2"/><Relationship Target="../slideLayouts/slideLayout6.xml" Type="http://schemas.openxmlformats.org/officeDocument/2006/relationships/slideLayout" Id="rId1"/><Relationship Target="../media/image17.jpg" Type="http://schemas.openxmlformats.org/officeDocument/2006/relationships/image" Id="rId3"/></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 name="Shape 22"/>
        <p:cNvGrpSpPr/>
        <p:nvPr/>
      </p:nvGrpSpPr>
      <p:grpSpPr>
        <a:xfrm>
          <a:off y="0" x="0"/>
          <a:ext cy="0" cx="0"/>
          <a:chOff y="0" x="0"/>
          <a:chExt cy="0" cx="0"/>
        </a:xfrm>
      </p:grpSpPr>
      <p:sp>
        <p:nvSpPr>
          <p:cNvPr id="23" name="Shape 23"/>
          <p:cNvSpPr txBox="1"/>
          <p:nvPr>
            <p:ph type="ctrTitle"/>
          </p:nvPr>
        </p:nvSpPr>
        <p:spPr>
          <a:xfrm>
            <a:off y="1583342" x="685800"/>
            <a:ext cy="1159856" cx="7772400"/>
          </a:xfrm>
          <a:prstGeom prst="rect">
            <a:avLst/>
          </a:prstGeom>
        </p:spPr>
        <p:txBody>
          <a:bodyPr bIns="91425" rIns="91425" lIns="91425" tIns="91425" anchor="b" anchorCtr="0">
            <a:noAutofit/>
          </a:bodyPr>
          <a:lstStyle/>
          <a:p>
            <a:pPr>
              <a:spcBef>
                <a:spcPts val="0"/>
              </a:spcBef>
              <a:buNone/>
            </a:pPr>
            <a:r>
              <a:rPr lang="en"/>
              <a:t>Curating an Exhibition</a:t>
            </a:r>
          </a:p>
        </p:txBody>
      </p:sp>
      <p:sp>
        <p:nvSpPr>
          <p:cNvPr id="24" name="Shape 24"/>
          <p:cNvSpPr txBox="1"/>
          <p:nvPr>
            <p:ph idx="1" type="subTitle"/>
          </p:nvPr>
        </p:nvSpPr>
        <p:spPr>
          <a:xfrm>
            <a:off y="2840053" x="685800"/>
            <a:ext cy="784737" cx="7772400"/>
          </a:xfrm>
          <a:prstGeom prst="rect">
            <a:avLst/>
          </a:prstGeom>
        </p:spPr>
        <p:txBody>
          <a:bodyPr bIns="91425" rIns="91425" lIns="91425" tIns="91425" anchor="t" anchorCtr="0">
            <a:noAutofit/>
          </a:bodyPr>
          <a:lstStyle/>
          <a:p>
            <a:pPr>
              <a:spcBef>
                <a:spcPts val="0"/>
              </a:spcBef>
              <a:buNone/>
            </a:pPr>
            <a:r>
              <a:rPr lang="en"/>
              <a:t>Graffiti Art 101</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 name="Shape 28"/>
        <p:cNvGrpSpPr/>
        <p:nvPr/>
      </p:nvGrpSpPr>
      <p:grpSpPr>
        <a:xfrm>
          <a:off y="0" x="0"/>
          <a:ext cy="0" cx="0"/>
          <a:chOff y="0" x="0"/>
          <a:chExt cy="0" cx="0"/>
        </a:xfrm>
      </p:grpSpPr>
      <p:sp>
        <p:nvSpPr>
          <p:cNvPr id="29" name="Shape 29"/>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Steps for Curating an Art Show </a:t>
            </a:r>
          </a:p>
        </p:txBody>
      </p:sp>
      <p:sp>
        <p:nvSpPr>
          <p:cNvPr id="30" name="Shape 3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42900" marL="457200">
              <a:lnSpc>
                <a:spcPct val="115000"/>
              </a:lnSpc>
              <a:spcBef>
                <a:spcPts val="0"/>
              </a:spcBef>
              <a:buClr>
                <a:schemeClr val="dk1"/>
              </a:buClr>
              <a:buSzPct val="100000"/>
              <a:buFont typeface="Arial"/>
              <a:buAutoNum type="arabicPeriod"/>
            </a:pPr>
            <a:r>
              <a:rPr sz="1800" lang="en"/>
              <a:t>Come up with an idea</a:t>
            </a:r>
          </a:p>
          <a:p>
            <a:pPr rtl="0" lvl="0" indent="-342900" marL="457200">
              <a:lnSpc>
                <a:spcPct val="115000"/>
              </a:lnSpc>
              <a:spcBef>
                <a:spcPts val="0"/>
              </a:spcBef>
              <a:buClr>
                <a:schemeClr val="dk1"/>
              </a:buClr>
              <a:buSzPct val="100000"/>
              <a:buFont typeface="Arial"/>
              <a:buAutoNum type="arabicPeriod"/>
            </a:pPr>
            <a:r>
              <a:rPr sz="1800" lang="en"/>
              <a:t>Build your ideal list of artists</a:t>
            </a:r>
          </a:p>
          <a:p>
            <a:pPr rtl="0" lvl="0" indent="-342900" marL="457200">
              <a:lnSpc>
                <a:spcPct val="115000"/>
              </a:lnSpc>
              <a:spcBef>
                <a:spcPts val="0"/>
              </a:spcBef>
              <a:buClr>
                <a:schemeClr val="dk1"/>
              </a:buClr>
              <a:buSzPct val="100000"/>
              <a:buFont typeface="Arial"/>
              <a:buAutoNum type="arabicPeriod"/>
            </a:pPr>
            <a:r>
              <a:rPr sz="1800" lang="en"/>
              <a:t>Find a space/pitch your idea</a:t>
            </a:r>
          </a:p>
          <a:p>
            <a:pPr rtl="0" lvl="0" indent="-342900" marL="457200">
              <a:lnSpc>
                <a:spcPct val="115000"/>
              </a:lnSpc>
              <a:spcBef>
                <a:spcPts val="0"/>
              </a:spcBef>
              <a:buClr>
                <a:schemeClr val="dk1"/>
              </a:buClr>
              <a:buSzPct val="100000"/>
              <a:buFont typeface="Arial"/>
              <a:buAutoNum type="arabicPeriod"/>
            </a:pPr>
            <a:r>
              <a:rPr sz="1800" lang="en"/>
              <a:t>Figure out dates for show/plan separate events during the exhibition</a:t>
            </a:r>
          </a:p>
          <a:p>
            <a:pPr rtl="0" lvl="0" indent="-342900" marL="457200">
              <a:lnSpc>
                <a:spcPct val="115000"/>
              </a:lnSpc>
              <a:spcBef>
                <a:spcPts val="0"/>
              </a:spcBef>
              <a:buClr>
                <a:schemeClr val="dk1"/>
              </a:buClr>
              <a:buSzPct val="100000"/>
              <a:buFont typeface="Arial"/>
              <a:buAutoNum type="arabicPeriod"/>
            </a:pPr>
            <a:r>
              <a:rPr sz="1800" lang="en"/>
              <a:t>Put out a call for artists/go on studio visits/consign from galleries</a:t>
            </a:r>
          </a:p>
          <a:p>
            <a:pPr rtl="0" lvl="0" indent="-342900" marL="457200">
              <a:lnSpc>
                <a:spcPct val="115000"/>
              </a:lnSpc>
              <a:spcBef>
                <a:spcPts val="0"/>
              </a:spcBef>
              <a:buClr>
                <a:schemeClr val="dk1"/>
              </a:buClr>
              <a:buSzPct val="100000"/>
              <a:buFont typeface="Arial"/>
              <a:buAutoNum type="arabicPeriod"/>
            </a:pPr>
            <a:r>
              <a:rPr sz="1800" lang="en"/>
              <a:t>Select specific pieces for the exhibition</a:t>
            </a:r>
          </a:p>
          <a:p>
            <a:pPr rtl="0" lvl="0" indent="-342900" marL="457200">
              <a:lnSpc>
                <a:spcPct val="115000"/>
              </a:lnSpc>
              <a:spcBef>
                <a:spcPts val="0"/>
              </a:spcBef>
              <a:buClr>
                <a:schemeClr val="dk1"/>
              </a:buClr>
              <a:buSzPct val="100000"/>
              <a:buFont typeface="Arial"/>
              <a:buAutoNum type="arabicPeriod"/>
            </a:pPr>
            <a:r>
              <a:rPr sz="1800" lang="en"/>
              <a:t>Promote the exhibition</a:t>
            </a:r>
          </a:p>
          <a:p>
            <a:pPr rtl="0" lvl="0" indent="-342900" marL="457200">
              <a:lnSpc>
                <a:spcPct val="115000"/>
              </a:lnSpc>
              <a:spcBef>
                <a:spcPts val="0"/>
              </a:spcBef>
              <a:buClr>
                <a:schemeClr val="dk1"/>
              </a:buClr>
              <a:buSzPct val="100000"/>
              <a:buFont typeface="Arial"/>
              <a:buAutoNum type="arabicPeriod"/>
            </a:pPr>
            <a:r>
              <a:rPr sz="1800" lang="en"/>
              <a:t>Hang the exhibition</a:t>
            </a:r>
          </a:p>
          <a:p>
            <a:pPr rtl="0" lvl="0" indent="-342900" marL="457200">
              <a:lnSpc>
                <a:spcPct val="115000"/>
              </a:lnSpc>
              <a:spcBef>
                <a:spcPts val="0"/>
              </a:spcBef>
              <a:buClr>
                <a:schemeClr val="dk1"/>
              </a:buClr>
              <a:buSzPct val="100000"/>
              <a:buFont typeface="Arial"/>
              <a:buAutoNum type="arabicPeriod"/>
            </a:pPr>
            <a:r>
              <a:rPr sz="1800" lang="en"/>
              <a:t>Have the opening reception</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 name="Shape 34"/>
        <p:cNvGrpSpPr/>
        <p:nvPr/>
      </p:nvGrpSpPr>
      <p:grpSpPr>
        <a:xfrm>
          <a:off y="0" x="0"/>
          <a:ext cy="0" cx="0"/>
          <a:chOff y="0" x="0"/>
          <a:chExt cy="0" cx="0"/>
        </a:xfrm>
      </p:grpSpPr>
      <p:sp>
        <p:nvSpPr>
          <p:cNvPr id="35" name="Shape 35"/>
          <p:cNvSpPr txBox="1"/>
          <p:nvPr>
            <p:ph type="ctrTitle"/>
          </p:nvPr>
        </p:nvSpPr>
        <p:spPr>
          <a:xfrm>
            <a:off y="1583342" x="685800"/>
            <a:ext cy="1159799" cx="7772400"/>
          </a:xfrm>
          <a:prstGeom prst="rect">
            <a:avLst/>
          </a:prstGeom>
        </p:spPr>
        <p:txBody>
          <a:bodyPr bIns="91425" rIns="91425" lIns="91425" tIns="91425" anchor="b" anchorCtr="0">
            <a:noAutofit/>
          </a:bodyPr>
          <a:lstStyle/>
          <a:p>
            <a:pPr>
              <a:spcBef>
                <a:spcPts val="0"/>
              </a:spcBef>
              <a:buNone/>
            </a:pPr>
            <a:r>
              <a:rPr lang="en"/>
              <a:t>Graffiti NYC</a:t>
            </a:r>
          </a:p>
        </p:txBody>
      </p:sp>
      <p:sp>
        <p:nvSpPr>
          <p:cNvPr id="36" name="Shape 36"/>
          <p:cNvSpPr txBox="1"/>
          <p:nvPr>
            <p:ph idx="1" type="subTitle"/>
          </p:nvPr>
        </p:nvSpPr>
        <p:spPr>
          <a:xfrm>
            <a:off y="2840053" x="685800"/>
            <a:ext cy="784799" cx="7772400"/>
          </a:xfrm>
          <a:prstGeom prst="rect">
            <a:avLst/>
          </a:prstGeom>
        </p:spPr>
        <p:txBody>
          <a:bodyPr bIns="91425" rIns="91425" lIns="91425" tIns="91425" anchor="t" anchorCtr="0">
            <a:noAutofit/>
          </a:bodyPr>
          <a:lstStyle/>
          <a:p>
            <a:pPr>
              <a:spcBef>
                <a:spcPts val="0"/>
              </a:spcBef>
              <a:buNone/>
            </a:pPr>
            <a:r>
              <a:rPr lang="en"/>
              <a:t>Artists of the Third Rail</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 name="Shape 40"/>
        <p:cNvGrpSpPr/>
        <p:nvPr/>
      </p:nvGrpSpPr>
      <p:grpSpPr>
        <a:xfrm>
          <a:off y="0" x="0"/>
          <a:ext cy="0" cx="0"/>
          <a:chOff y="0" x="0"/>
          <a:chExt cy="0" cx="0"/>
        </a:xfrm>
      </p:grpSpPr>
      <p:sp>
        <p:nvSpPr>
          <p:cNvPr id="41" name="Shape 4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Benrimon Contemporary, 2010</a:t>
            </a:r>
          </a:p>
        </p:txBody>
      </p:sp>
      <p:sp>
        <p:nvSpPr>
          <p:cNvPr id="42" name="Shape 42"/>
          <p:cNvSpPr txBox="1"/>
          <p:nvPr>
            <p:ph idx="1" type="body"/>
          </p:nvPr>
        </p:nvSpPr>
        <p:spPr>
          <a:xfrm>
            <a:off y="1200150" x="457200"/>
            <a:ext cy="3725699" cx="8229600"/>
          </a:xfrm>
          <a:prstGeom prst="rect">
            <a:avLst/>
          </a:prstGeom>
        </p:spPr>
        <p:txBody>
          <a:bodyPr bIns="91425" rIns="91425" lIns="91425" tIns="91425" anchor="t" anchorCtr="0">
            <a:noAutofit/>
          </a:bodyPr>
          <a:lstStyle/>
          <a:p>
            <a:pPr>
              <a:spcBef>
                <a:spcPts val="0"/>
              </a:spcBef>
              <a:buNone/>
            </a:pPr>
            <a:r>
              <a:rPr sz="1800" lang="en" i="1"/>
              <a:t>Graffiti NYC: Artists of the Third Rail</a:t>
            </a:r>
            <a:r>
              <a:rPr sz="1800" lang="en"/>
              <a:t> features photographs, works on paper, paintings, sculptures, murals and live presentations by Martha Cooper, John Naar, Richard Hambleton, Snake1, Noc167, Jamestop, Stayhigh149, PNUT, Cap1, Tracy168, Futura2000, Dondi, Sonic BAD, INK76 and Phetus, among other legends of the third rail. This group exhibition demonstrated the trajectory of the history of graffiti in New York City. </a:t>
            </a:r>
            <a:r>
              <a:rPr sz="1800" lang="en" i="1"/>
              <a:t>Graffiti NYC: Artists of the Third Rail</a:t>
            </a:r>
            <a:r>
              <a:rPr sz="1800" lang="en"/>
              <a:t> was curated by Molly Sampson in collaboration with Mario Ramos (ARE) and Claudia Bumbac (DIA).</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 name="Shape 46"/>
        <p:cNvGrpSpPr/>
        <p:nvPr/>
      </p:nvGrpSpPr>
      <p:grpSpPr>
        <a:xfrm>
          <a:off y="0" x="0"/>
          <a:ext cy="0" cx="0"/>
          <a:chOff y="0" x="0"/>
          <a:chExt cy="0" cx="0"/>
        </a:xfrm>
      </p:grpSpPr>
      <p:pic>
        <p:nvPicPr>
          <p:cNvPr id="47" name="Shape 47"/>
          <p:cNvPicPr preferRelativeResize="0"/>
          <p:nvPr/>
        </p:nvPicPr>
        <p:blipFill>
          <a:blip r:embed="rId3">
            <a:alphaModFix/>
          </a:blip>
          <a:stretch>
            <a:fillRect/>
          </a:stretch>
        </p:blipFill>
        <p:spPr>
          <a:xfrm>
            <a:off y="190500" x="1395412"/>
            <a:ext cy="4762500" cx="6353175"/>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 name="Shape 51"/>
        <p:cNvGrpSpPr/>
        <p:nvPr/>
      </p:nvGrpSpPr>
      <p:grpSpPr>
        <a:xfrm>
          <a:off y="0" x="0"/>
          <a:ext cy="0" cx="0"/>
          <a:chOff y="0" x="0"/>
          <a:chExt cy="0" cx="0"/>
        </a:xfrm>
      </p:grpSpPr>
      <p:pic>
        <p:nvPicPr>
          <p:cNvPr id="52" name="Shape 52"/>
          <p:cNvPicPr preferRelativeResize="0"/>
          <p:nvPr/>
        </p:nvPicPr>
        <p:blipFill>
          <a:blip r:embed="rId3">
            <a:alphaModFix/>
          </a:blip>
          <a:stretch>
            <a:fillRect/>
          </a:stretch>
        </p:blipFill>
        <p:spPr>
          <a:xfrm>
            <a:off y="190500" x="1395412"/>
            <a:ext cy="4762500" cx="6353175"/>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 name="Shape 56"/>
        <p:cNvGrpSpPr/>
        <p:nvPr/>
      </p:nvGrpSpPr>
      <p:grpSpPr>
        <a:xfrm>
          <a:off y="0" x="0"/>
          <a:ext cy="0" cx="0"/>
          <a:chOff y="0" x="0"/>
          <a:chExt cy="0" cx="0"/>
        </a:xfrm>
      </p:grpSpPr>
      <p:pic>
        <p:nvPicPr>
          <p:cNvPr id="57" name="Shape 57"/>
          <p:cNvPicPr preferRelativeResize="0"/>
          <p:nvPr/>
        </p:nvPicPr>
        <p:blipFill>
          <a:blip r:embed="rId3">
            <a:alphaModFix/>
          </a:blip>
          <a:stretch>
            <a:fillRect/>
          </a:stretch>
        </p:blipFill>
        <p:spPr>
          <a:xfrm>
            <a:off y="190500" x="1395412"/>
            <a:ext cy="4762500" cx="6353175"/>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 name="Shape 61"/>
        <p:cNvGrpSpPr/>
        <p:nvPr/>
      </p:nvGrpSpPr>
      <p:grpSpPr>
        <a:xfrm>
          <a:off y="0" x="0"/>
          <a:ext cy="0" cx="0"/>
          <a:chOff y="0" x="0"/>
          <a:chExt cy="0" cx="0"/>
        </a:xfrm>
      </p:grpSpPr>
      <p:pic>
        <p:nvPicPr>
          <p:cNvPr id="62" name="Shape 62"/>
          <p:cNvPicPr preferRelativeResize="0"/>
          <p:nvPr/>
        </p:nvPicPr>
        <p:blipFill>
          <a:blip r:embed="rId3">
            <a:alphaModFix/>
          </a:blip>
          <a:stretch>
            <a:fillRect/>
          </a:stretch>
        </p:blipFill>
        <p:spPr>
          <a:xfrm>
            <a:off y="190500" x="1395412"/>
            <a:ext cy="4762500" cx="6353175"/>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 name="Shape 66"/>
        <p:cNvGrpSpPr/>
        <p:nvPr/>
      </p:nvGrpSpPr>
      <p:grpSpPr>
        <a:xfrm>
          <a:off y="0" x="0"/>
          <a:ext cy="0" cx="0"/>
          <a:chOff y="0" x="0"/>
          <a:chExt cy="0" cx="0"/>
        </a:xfrm>
      </p:grpSpPr>
      <p:pic>
        <p:nvPicPr>
          <p:cNvPr id="67" name="Shape 67"/>
          <p:cNvPicPr preferRelativeResize="0"/>
          <p:nvPr/>
        </p:nvPicPr>
        <p:blipFill>
          <a:blip r:embed="rId3">
            <a:alphaModFix/>
          </a:blip>
          <a:stretch>
            <a:fillRect/>
          </a:stretch>
        </p:blipFill>
        <p:spPr>
          <a:xfrm>
            <a:off y="190500" x="1395412"/>
            <a:ext cy="4762500" cx="6353175"/>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 name="Shape 71"/>
        <p:cNvGrpSpPr/>
        <p:nvPr/>
      </p:nvGrpSpPr>
      <p:grpSpPr>
        <a:xfrm>
          <a:off y="0" x="0"/>
          <a:ext cy="0" cx="0"/>
          <a:chOff y="0" x="0"/>
          <a:chExt cy="0" cx="0"/>
        </a:xfrm>
      </p:grpSpPr>
      <p:pic>
        <p:nvPicPr>
          <p:cNvPr id="72" name="Shape 72"/>
          <p:cNvPicPr preferRelativeResize="0"/>
          <p:nvPr/>
        </p:nvPicPr>
        <p:blipFill>
          <a:blip r:embed="rId3">
            <a:alphaModFix/>
          </a:blip>
          <a:stretch>
            <a:fillRect/>
          </a:stretch>
        </p:blipFill>
        <p:spPr>
          <a:xfrm>
            <a:off y="190500" x="1395412"/>
            <a:ext cy="4762500" cx="6353175"/>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y="0" x="0"/>
          <a:ext cy="0" cx="0"/>
          <a:chOff y="0" x="0"/>
          <a:chExt cy="0" cx="0"/>
        </a:xfrm>
      </p:grpSpPr>
      <p:sp>
        <p:nvSpPr>
          <p:cNvPr id="77" name="Shape 77"/>
          <p:cNvSpPr txBox="1"/>
          <p:nvPr>
            <p:ph type="ctrTitle"/>
          </p:nvPr>
        </p:nvSpPr>
        <p:spPr>
          <a:xfrm>
            <a:off y="1583342" x="685800"/>
            <a:ext cy="1159799" cx="7772400"/>
          </a:xfrm>
          <a:prstGeom prst="rect">
            <a:avLst/>
          </a:prstGeom>
        </p:spPr>
        <p:txBody>
          <a:bodyPr bIns="91425" rIns="91425" lIns="91425" tIns="91425" anchor="b" anchorCtr="0">
            <a:noAutofit/>
          </a:bodyPr>
          <a:lstStyle/>
          <a:p>
            <a:pPr>
              <a:spcBef>
                <a:spcPts val="0"/>
              </a:spcBef>
              <a:buNone/>
            </a:pPr>
            <a:r>
              <a:rPr lang="en"/>
              <a:t>Love Me</a:t>
            </a:r>
          </a:p>
        </p:txBody>
      </p:sp>
      <p:sp>
        <p:nvSpPr>
          <p:cNvPr id="78" name="Shape 78"/>
          <p:cNvSpPr txBox="1"/>
          <p:nvPr>
            <p:ph idx="1" type="subTitle"/>
          </p:nvPr>
        </p:nvSpPr>
        <p:spPr>
          <a:xfrm>
            <a:off y="2840053" x="685800"/>
            <a:ext cy="784799" cx="7772400"/>
          </a:xfrm>
          <a:prstGeom prst="rect">
            <a:avLst/>
          </a:prstGeom>
        </p:spPr>
        <p:txBody>
          <a:bodyPr bIns="91425" rIns="91425" lIns="91425" tIns="91425" anchor="t" anchorCtr="0">
            <a:noAutofit/>
          </a:bodyPr>
          <a:lstStyle/>
          <a:p>
            <a:pPr algn="l">
              <a:spcBef>
                <a:spcPts val="0"/>
              </a:spcBef>
              <a:buNone/>
            </a:pPr>
            <a:r>
              <a:t/>
            </a:r>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2" name="Shape 82"/>
        <p:cNvGrpSpPr/>
        <p:nvPr/>
      </p:nvGrpSpPr>
      <p:grpSpPr>
        <a:xfrm>
          <a:off y="0" x="0"/>
          <a:ext cy="0" cx="0"/>
          <a:chOff y="0" x="0"/>
          <a:chExt cy="0" cx="0"/>
        </a:xfrm>
      </p:grpSpPr>
      <p:sp>
        <p:nvSpPr>
          <p:cNvPr id="83" name="Shape 83"/>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Benrimon Contemporary, 2012</a:t>
            </a:r>
          </a:p>
        </p:txBody>
      </p:sp>
      <p:sp>
        <p:nvSpPr>
          <p:cNvPr id="84" name="Shape 84"/>
          <p:cNvSpPr txBox="1"/>
          <p:nvPr>
            <p:ph idx="1" type="body"/>
          </p:nvPr>
        </p:nvSpPr>
        <p:spPr>
          <a:xfrm>
            <a:off y="1200150" x="457200"/>
            <a:ext cy="3725699" cx="8229600"/>
          </a:xfrm>
          <a:prstGeom prst="rect">
            <a:avLst/>
          </a:prstGeom>
        </p:spPr>
        <p:txBody>
          <a:bodyPr bIns="91425" rIns="91425" lIns="91425" tIns="91425" anchor="t" anchorCtr="0">
            <a:noAutofit/>
          </a:bodyPr>
          <a:lstStyle/>
          <a:p>
            <a:pPr>
              <a:spcBef>
                <a:spcPts val="0"/>
              </a:spcBef>
              <a:buNone/>
            </a:pPr>
            <a:r>
              <a:rPr sz="2400" lang="en" i="1"/>
              <a:t>Love Me </a:t>
            </a:r>
            <a:r>
              <a:rPr sz="2400" lang="en"/>
              <a:t>was a group exhibition featuring site specific installations, sculptures, and works on canvas created by Adam Bateman, Piper Brett, Michelle Carollo, Travis Childers, Alastair Levy and Hyungsub Shin. Their works demonstrated the varied effects manipulating the banal can achieve. Curated by Molly Sampson and Andrea Serbonich.</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 name="Shape 88"/>
        <p:cNvGrpSpPr/>
        <p:nvPr/>
      </p:nvGrpSpPr>
      <p:grpSpPr>
        <a:xfrm>
          <a:off y="0" x="0"/>
          <a:ext cy="0" cx="0"/>
          <a:chOff y="0" x="0"/>
          <a:chExt cy="0" cx="0"/>
        </a:xfrm>
      </p:grpSpPr>
      <p:pic>
        <p:nvPicPr>
          <p:cNvPr id="89" name="Shape 89"/>
          <p:cNvPicPr preferRelativeResize="0"/>
          <p:nvPr/>
        </p:nvPicPr>
        <p:blipFill>
          <a:blip r:embed="rId3">
            <a:alphaModFix/>
          </a:blip>
          <a:stretch>
            <a:fillRect/>
          </a:stretch>
        </p:blipFill>
        <p:spPr>
          <a:xfrm>
            <a:off y="442912" x="1381125"/>
            <a:ext cy="4257675" cx="6381750"/>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 name="Shape 93"/>
        <p:cNvGrpSpPr/>
        <p:nvPr/>
      </p:nvGrpSpPr>
      <p:grpSpPr>
        <a:xfrm>
          <a:off y="0" x="0"/>
          <a:ext cy="0" cx="0"/>
          <a:chOff y="0" x="0"/>
          <a:chExt cy="0" cx="0"/>
        </a:xfrm>
      </p:grpSpPr>
      <p:pic>
        <p:nvPicPr>
          <p:cNvPr id="94" name="Shape 94"/>
          <p:cNvPicPr preferRelativeResize="0"/>
          <p:nvPr/>
        </p:nvPicPr>
        <p:blipFill>
          <a:blip r:embed="rId3">
            <a:alphaModFix/>
          </a:blip>
          <a:stretch>
            <a:fillRect/>
          </a:stretch>
        </p:blipFill>
        <p:spPr>
          <a:xfrm>
            <a:off y="190500" x="1562100"/>
            <a:ext cy="4762500" cx="6019800"/>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y="0" x="0"/>
          <a:ext cy="0" cx="0"/>
          <a:chOff y="0" x="0"/>
          <a:chExt cy="0" cx="0"/>
        </a:xfrm>
      </p:grpSpPr>
      <p:pic>
        <p:nvPicPr>
          <p:cNvPr id="99" name="Shape 99"/>
          <p:cNvPicPr preferRelativeResize="0"/>
          <p:nvPr/>
        </p:nvPicPr>
        <p:blipFill>
          <a:blip r:embed="rId3">
            <a:alphaModFix/>
          </a:blip>
          <a:stretch>
            <a:fillRect/>
          </a:stretch>
        </p:blipFill>
        <p:spPr>
          <a:xfrm>
            <a:off y="452437" x="1381125"/>
            <a:ext cy="4238625" cx="6381750"/>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y="0" x="0"/>
          <a:ext cy="0" cx="0"/>
          <a:chOff y="0" x="0"/>
          <a:chExt cy="0" cx="0"/>
        </a:xfrm>
      </p:grpSpPr>
      <p:pic>
        <p:nvPicPr>
          <p:cNvPr id="104" name="Shape 104"/>
          <p:cNvPicPr preferRelativeResize="0"/>
          <p:nvPr/>
        </p:nvPicPr>
        <p:blipFill>
          <a:blip r:embed="rId3">
            <a:alphaModFix/>
          </a:blip>
          <a:stretch>
            <a:fillRect/>
          </a:stretch>
        </p:blipFill>
        <p:spPr>
          <a:xfrm>
            <a:off y="190500" x="1428750"/>
            <a:ext cy="4762500" cx="6286500"/>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 name="Shape 108"/>
        <p:cNvGrpSpPr/>
        <p:nvPr/>
      </p:nvGrpSpPr>
      <p:grpSpPr>
        <a:xfrm>
          <a:off y="0" x="0"/>
          <a:ext cy="0" cx="0"/>
          <a:chOff y="0" x="0"/>
          <a:chExt cy="0" cx="0"/>
        </a:xfrm>
      </p:grpSpPr>
      <p:sp>
        <p:nvSpPr>
          <p:cNvPr id="109" name="Shape 109"/>
          <p:cNvSpPr txBox="1"/>
          <p:nvPr>
            <p:ph type="ctrTitle"/>
          </p:nvPr>
        </p:nvSpPr>
        <p:spPr>
          <a:xfrm>
            <a:off y="1583342" x="685800"/>
            <a:ext cy="1159799" cx="7772400"/>
          </a:xfrm>
          <a:prstGeom prst="rect">
            <a:avLst/>
          </a:prstGeom>
        </p:spPr>
        <p:txBody>
          <a:bodyPr bIns="91425" rIns="91425" lIns="91425" tIns="91425" anchor="b" anchorCtr="0">
            <a:noAutofit/>
          </a:bodyPr>
          <a:lstStyle/>
          <a:p>
            <a:pPr>
              <a:spcBef>
                <a:spcPts val="0"/>
              </a:spcBef>
              <a:buNone/>
            </a:pPr>
            <a:r>
              <a:rPr lang="en"/>
              <a:t>Off the Walls</a:t>
            </a:r>
          </a:p>
        </p:txBody>
      </p:sp>
      <p:sp>
        <p:nvSpPr>
          <p:cNvPr id="110" name="Shape 110"/>
          <p:cNvSpPr txBox="1"/>
          <p:nvPr>
            <p:ph idx="1" type="subTitle"/>
          </p:nvPr>
        </p:nvSpPr>
        <p:spPr>
          <a:xfrm>
            <a:off y="2840053" x="685800"/>
            <a:ext cy="784799" cx="7772400"/>
          </a:xfrm>
          <a:prstGeom prst="rect">
            <a:avLst/>
          </a:prstGeom>
        </p:spPr>
        <p:txBody>
          <a:bodyPr bIns="91425" rIns="91425" lIns="91425" tIns="91425" anchor="t" anchorCtr="0">
            <a:noAutofit/>
          </a:bodyPr>
          <a:lstStyle/>
          <a:p>
            <a:pPr>
              <a:spcBef>
                <a:spcPts val="0"/>
              </a:spcBef>
              <a:buNone/>
            </a:pPr>
            <a:r>
              <a:rPr lang="en"/>
              <a:t>SPARKBOOM</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4" name="Shape 114"/>
        <p:cNvGrpSpPr/>
        <p:nvPr/>
      </p:nvGrpSpPr>
      <p:grpSpPr>
        <a:xfrm>
          <a:off y="0" x="0"/>
          <a:ext cy="0" cx="0"/>
          <a:chOff y="0" x="0"/>
          <a:chExt cy="0" cx="0"/>
        </a:xfrm>
      </p:grpSpPr>
      <p:sp>
        <p:nvSpPr>
          <p:cNvPr id="115" name="Shape 115"/>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The Huntington Arts Council, 2013</a:t>
            </a:r>
          </a:p>
        </p:txBody>
      </p:sp>
      <p:sp>
        <p:nvSpPr>
          <p:cNvPr id="116" name="Shape 116"/>
          <p:cNvSpPr txBox="1"/>
          <p:nvPr>
            <p:ph idx="1" type="body"/>
          </p:nvPr>
        </p:nvSpPr>
        <p:spPr>
          <a:xfrm>
            <a:off y="1200150" x="457200"/>
            <a:ext cy="3725699" cx="8229600"/>
          </a:xfrm>
          <a:prstGeom prst="rect">
            <a:avLst/>
          </a:prstGeom>
        </p:spPr>
        <p:txBody>
          <a:bodyPr bIns="91425" rIns="91425" lIns="91425" tIns="91425" anchor="t" anchorCtr="0">
            <a:noAutofit/>
          </a:bodyPr>
          <a:lstStyle/>
          <a:p>
            <a:pPr>
              <a:spcBef>
                <a:spcPts val="0"/>
              </a:spcBef>
              <a:buNone/>
            </a:pPr>
            <a:r>
              <a:rPr sz="2400" lang="en" i="1"/>
              <a:t>Off the Walls</a:t>
            </a:r>
            <a:r>
              <a:rPr sz="2400" lang="en"/>
              <a:t> was a mural project during August 2013.  MASPAZ, PHETUS, SONIC BAD and INK76 painted three different walls as a part of SPARKBOOM for The Huntington Arts Council.  The walls were completed live during a public event that included live music, a street fair and food trucks. </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y="0" x="0"/>
          <a:ext cy="0" cx="0"/>
          <a:chOff y="0" x="0"/>
          <a:chExt cy="0" cx="0"/>
        </a:xfrm>
      </p:grpSpPr>
      <p:pic>
        <p:nvPicPr>
          <p:cNvPr id="121" name="Shape 121"/>
          <p:cNvPicPr preferRelativeResize="0"/>
          <p:nvPr/>
        </p:nvPicPr>
        <p:blipFill>
          <a:blip r:embed="rId3">
            <a:alphaModFix/>
          </a:blip>
          <a:stretch>
            <a:fillRect/>
          </a:stretch>
        </p:blipFill>
        <p:spPr>
          <a:xfrm>
            <a:off y="0" x="708338"/>
            <a:ext cy="5143499" cx="7727323"/>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5" name="Shape 125"/>
        <p:cNvGrpSpPr/>
        <p:nvPr/>
      </p:nvGrpSpPr>
      <p:grpSpPr>
        <a:xfrm>
          <a:off y="0" x="0"/>
          <a:ext cy="0" cx="0"/>
          <a:chOff y="0" x="0"/>
          <a:chExt cy="0" cx="0"/>
        </a:xfrm>
      </p:grpSpPr>
      <p:pic>
        <p:nvPicPr>
          <p:cNvPr id="126" name="Shape 126"/>
          <p:cNvPicPr preferRelativeResize="0"/>
          <p:nvPr/>
        </p:nvPicPr>
        <p:blipFill>
          <a:blip r:embed="rId3">
            <a:alphaModFix/>
          </a:blip>
          <a:stretch>
            <a:fillRect/>
          </a:stretch>
        </p:blipFill>
        <p:spPr>
          <a:xfrm>
            <a:off y="0" x="2195810"/>
            <a:ext cy="5143500" cx="4752379"/>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y="0" x="0"/>
          <a:ext cy="0" cx="0"/>
          <a:chOff y="0" x="0"/>
          <a:chExt cy="0" cx="0"/>
        </a:xfrm>
      </p:grpSpPr>
      <p:pic>
        <p:nvPicPr>
          <p:cNvPr id="131" name="Shape 131"/>
          <p:cNvPicPr preferRelativeResize="0"/>
          <p:nvPr/>
        </p:nvPicPr>
        <p:blipFill>
          <a:blip r:embed="rId3">
            <a:alphaModFix/>
          </a:blip>
          <a:stretch>
            <a:fillRect/>
          </a:stretch>
        </p:blipFill>
        <p:spPr>
          <a:xfrm>
            <a:off y="0" x="2651125"/>
            <a:ext cy="5143500" cx="3841750"/>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y="0" x="0"/>
          <a:ext cy="0" cx="0"/>
          <a:chOff y="0" x="0"/>
          <a:chExt cy="0" cx="0"/>
        </a:xfrm>
      </p:grpSpPr>
      <p:pic>
        <p:nvPicPr>
          <p:cNvPr id="136" name="Shape 136"/>
          <p:cNvPicPr preferRelativeResize="0"/>
          <p:nvPr/>
        </p:nvPicPr>
        <p:blipFill>
          <a:blip r:embed="rId3">
            <a:alphaModFix/>
          </a:blip>
          <a:stretch>
            <a:fillRect/>
          </a:stretch>
        </p:blipFill>
        <p:spPr>
          <a:xfrm>
            <a:off y="0" x="1191331"/>
            <a:ext cy="5143499" cx="6761336"/>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0" name="Shape 140"/>
        <p:cNvGrpSpPr/>
        <p:nvPr/>
      </p:nvGrpSpPr>
      <p:grpSpPr>
        <a:xfrm>
          <a:off y="0" x="0"/>
          <a:ext cy="0" cx="0"/>
          <a:chOff y="0" x="0"/>
          <a:chExt cy="0" cx="0"/>
        </a:xfrm>
      </p:grpSpPr>
      <p:sp>
        <p:nvSpPr>
          <p:cNvPr id="141" name="Shape 141"/>
          <p:cNvSpPr txBox="1"/>
          <p:nvPr>
            <p:ph type="ctrTitle"/>
          </p:nvPr>
        </p:nvSpPr>
        <p:spPr>
          <a:xfrm>
            <a:off y="1583342" x="685800"/>
            <a:ext cy="1159799" cx="7772400"/>
          </a:xfrm>
          <a:prstGeom prst="rect">
            <a:avLst/>
          </a:prstGeom>
        </p:spPr>
        <p:txBody>
          <a:bodyPr bIns="91425" rIns="91425" lIns="91425" tIns="91425" anchor="b" anchorCtr="0">
            <a:noAutofit/>
          </a:bodyPr>
          <a:lstStyle/>
          <a:p>
            <a:pPr>
              <a:spcBef>
                <a:spcPts val="0"/>
              </a:spcBef>
              <a:buNone/>
            </a:pPr>
            <a:r>
              <a:rPr lang="en"/>
              <a:t>Post No Bills</a:t>
            </a:r>
          </a:p>
        </p:txBody>
      </p:sp>
      <p:sp>
        <p:nvSpPr>
          <p:cNvPr id="142" name="Shape 142"/>
          <p:cNvSpPr txBox="1"/>
          <p:nvPr>
            <p:ph idx="1" type="subTitle"/>
          </p:nvPr>
        </p:nvSpPr>
        <p:spPr>
          <a:xfrm>
            <a:off y="2840053" x="685800"/>
            <a:ext cy="784799" cx="7772400"/>
          </a:xfrm>
          <a:prstGeom prst="rect">
            <a:avLst/>
          </a:prstGeom>
        </p:spPr>
        <p:txBody>
          <a:bodyPr bIns="91425" rIns="91425" lIns="91425" tIns="91425" anchor="t" anchorCtr="0">
            <a:noAutofit/>
          </a:bodyPr>
          <a:lstStyle/>
          <a:p>
            <a:pPr>
              <a:spcBef>
                <a:spcPts val="0"/>
              </a:spcBef>
              <a:buNone/>
            </a:pPr>
            <a:r>
              <a:rPr lang="en"/>
              <a:t>SPARKBOOM</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y="0" x="0"/>
          <a:ext cy="0" cx="0"/>
          <a:chOff y="0" x="0"/>
          <a:chExt cy="0" cx="0"/>
        </a:xfrm>
      </p:grpSpPr>
      <p:sp>
        <p:nvSpPr>
          <p:cNvPr id="147" name="Shape 147"/>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The Huntington Arts Council, 2013</a:t>
            </a:r>
          </a:p>
        </p:txBody>
      </p:sp>
      <p:sp>
        <p:nvSpPr>
          <p:cNvPr id="148" name="Shape 148"/>
          <p:cNvSpPr txBox="1"/>
          <p:nvPr>
            <p:ph idx="1" type="body"/>
          </p:nvPr>
        </p:nvSpPr>
        <p:spPr>
          <a:xfrm>
            <a:off y="1200150" x="457200"/>
            <a:ext cy="3725699" cx="8229600"/>
          </a:xfrm>
          <a:prstGeom prst="rect">
            <a:avLst/>
          </a:prstGeom>
        </p:spPr>
        <p:txBody>
          <a:bodyPr bIns="91425" rIns="91425" lIns="91425" tIns="91425" anchor="t" anchorCtr="0">
            <a:noAutofit/>
          </a:bodyPr>
          <a:lstStyle/>
          <a:p>
            <a:pPr>
              <a:spcBef>
                <a:spcPts val="0"/>
              </a:spcBef>
              <a:buNone/>
            </a:pPr>
            <a:r>
              <a:rPr sz="1800" lang="en" i="1"/>
              <a:t>Post No Bills </a:t>
            </a:r>
            <a:r>
              <a:rPr sz="1800" lang="en"/>
              <a:t>was a public art project that replaced advertisements in bus shelters with poster replications of art work.  This opportunity was organized by The Huntington Arts Council for SPARKBOOM.  The posters were put into the shelters in September 2013 and were up for 3 months.  Twelve artists were selected: Renne Adolina, Anu Annam, Ai Campbell, Jen P. Harris, Justin Irvin, Drew Kane, Daniel Kudreyko, Cynthia Lau, Albert Lee, Susan Reedy, Jenevieve Reid, and Adrience Reynolds.</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2" name="Shape 152"/>
        <p:cNvGrpSpPr/>
        <p:nvPr/>
      </p:nvGrpSpPr>
      <p:grpSpPr>
        <a:xfrm>
          <a:off y="0" x="0"/>
          <a:ext cy="0" cx="0"/>
          <a:chOff y="0" x="0"/>
          <a:chExt cy="0" cx="0"/>
        </a:xfrm>
      </p:grpSpPr>
      <p:pic>
        <p:nvPicPr>
          <p:cNvPr id="153" name="Shape 153"/>
          <p:cNvPicPr preferRelativeResize="0"/>
          <p:nvPr/>
        </p:nvPicPr>
        <p:blipFill>
          <a:blip r:embed="rId3">
            <a:alphaModFix/>
          </a:blip>
          <a:stretch>
            <a:fillRect/>
          </a:stretch>
        </p:blipFill>
        <p:spPr>
          <a:xfrm>
            <a:off y="0" x="2000250"/>
            <a:ext cy="5143500" cx="5143500"/>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7" name="Shape 157"/>
        <p:cNvGrpSpPr/>
        <p:nvPr/>
      </p:nvGrpSpPr>
      <p:grpSpPr>
        <a:xfrm>
          <a:off y="0" x="0"/>
          <a:ext cy="0" cx="0"/>
          <a:chOff y="0" x="0"/>
          <a:chExt cy="0" cx="0"/>
        </a:xfrm>
      </p:grpSpPr>
      <p:pic>
        <p:nvPicPr>
          <p:cNvPr id="158" name="Shape 158"/>
          <p:cNvPicPr preferRelativeResize="0"/>
          <p:nvPr/>
        </p:nvPicPr>
        <p:blipFill>
          <a:blip r:embed="rId3">
            <a:alphaModFix/>
          </a:blip>
          <a:stretch>
            <a:fillRect/>
          </a:stretch>
        </p:blipFill>
        <p:spPr>
          <a:xfrm>
            <a:off y="735275" x="0"/>
            <a:ext cy="3672948" cx="9143996"/>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2" name="Shape 162"/>
        <p:cNvGrpSpPr/>
        <p:nvPr/>
      </p:nvGrpSpPr>
      <p:grpSpPr>
        <a:xfrm>
          <a:off y="0" x="0"/>
          <a:ext cy="0" cx="0"/>
          <a:chOff y="0" x="0"/>
          <a:chExt cy="0" cx="0"/>
        </a:xfrm>
      </p:grpSpPr>
      <p:pic>
        <p:nvPicPr>
          <p:cNvPr id="163" name="Shape 163"/>
          <p:cNvPicPr preferRelativeResize="0"/>
          <p:nvPr/>
        </p:nvPicPr>
        <p:blipFill>
          <a:blip r:embed="rId3">
            <a:alphaModFix/>
          </a:blip>
          <a:stretch>
            <a:fillRect/>
          </a:stretch>
        </p:blipFill>
        <p:spPr>
          <a:xfrm>
            <a:off y="1431192" x="0"/>
            <a:ext cy="2281115" cx="9143999"/>
          </a:xfrm>
          <a:prstGeom prst="rect">
            <a:avLst/>
          </a:prstGeom>
          <a:noFill/>
          <a:ln>
            <a:noFill/>
          </a:ln>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7" name="Shape 167"/>
        <p:cNvGrpSpPr/>
        <p:nvPr/>
      </p:nvGrpSpPr>
      <p:grpSpPr>
        <a:xfrm>
          <a:off y="0" x="0"/>
          <a:ext cy="0" cx="0"/>
          <a:chOff y="0" x="0"/>
          <a:chExt cy="0" cx="0"/>
        </a:xfrm>
      </p:grpSpPr>
      <p:pic>
        <p:nvPicPr>
          <p:cNvPr id="168" name="Shape 168"/>
          <p:cNvPicPr preferRelativeResize="0"/>
          <p:nvPr/>
        </p:nvPicPr>
        <p:blipFill>
          <a:blip r:embed="rId3">
            <a:alphaModFix/>
          </a:blip>
          <a:stretch>
            <a:fillRect/>
          </a:stretch>
        </p:blipFill>
        <p:spPr>
          <a:xfrm>
            <a:off y="0" x="2825725"/>
            <a:ext cy="5143502" cx="3492551"/>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2" name="Shape 172"/>
        <p:cNvGrpSpPr/>
        <p:nvPr/>
      </p:nvGrpSpPr>
      <p:grpSpPr>
        <a:xfrm>
          <a:off y="0" x="0"/>
          <a:ext cy="0" cx="0"/>
          <a:chOff y="0" x="0"/>
          <a:chExt cy="0" cx="0"/>
        </a:xfrm>
      </p:grpSpPr>
      <p:sp>
        <p:nvSpPr>
          <p:cNvPr id="173" name="Shape 173"/>
          <p:cNvSpPr txBox="1"/>
          <p:nvPr>
            <p:ph type="ctrTitle"/>
          </p:nvPr>
        </p:nvSpPr>
        <p:spPr>
          <a:xfrm>
            <a:off y="1583342" x="685800"/>
            <a:ext cy="1159799" cx="7772400"/>
          </a:xfrm>
          <a:prstGeom prst="rect">
            <a:avLst/>
          </a:prstGeom>
        </p:spPr>
        <p:txBody>
          <a:bodyPr bIns="91425" rIns="91425" lIns="91425" tIns="91425" anchor="b" anchorCtr="0">
            <a:noAutofit/>
          </a:bodyPr>
          <a:lstStyle/>
          <a:p>
            <a:pPr>
              <a:spcBef>
                <a:spcPts val="0"/>
              </a:spcBef>
              <a:buNone/>
            </a:pPr>
            <a:r>
              <a:rPr lang="en"/>
              <a:t>The Sheboygan Project</a:t>
            </a:r>
          </a:p>
        </p:txBody>
      </p:sp>
      <p:sp>
        <p:nvSpPr>
          <p:cNvPr id="174" name="Shape 174"/>
          <p:cNvSpPr txBox="1"/>
          <p:nvPr>
            <p:ph idx="1" type="subTitle"/>
          </p:nvPr>
        </p:nvSpPr>
        <p:spPr>
          <a:xfrm>
            <a:off y="2840053" x="685800"/>
            <a:ext cy="784799" cx="7772400"/>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8" name="Shape 178"/>
        <p:cNvGrpSpPr/>
        <p:nvPr/>
      </p:nvGrpSpPr>
      <p:grpSpPr>
        <a:xfrm>
          <a:off y="0" x="0"/>
          <a:ext cy="0" cx="0"/>
          <a:chOff y="0" x="0"/>
          <a:chExt cy="0" cx="0"/>
        </a:xfrm>
      </p:grpSpPr>
      <p:sp>
        <p:nvSpPr>
          <p:cNvPr id="179" name="Shape 179"/>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JMKAC and Wooster Collective</a:t>
            </a:r>
          </a:p>
        </p:txBody>
      </p:sp>
      <p:sp>
        <p:nvSpPr>
          <p:cNvPr id="180" name="Shape 180"/>
          <p:cNvSpPr txBox="1"/>
          <p:nvPr>
            <p:ph idx="1" type="body"/>
          </p:nvPr>
        </p:nvSpPr>
        <p:spPr>
          <a:xfrm>
            <a:off y="1200150" x="457200"/>
            <a:ext cy="3725699" cx="8229600"/>
          </a:xfrm>
          <a:prstGeom prst="rect">
            <a:avLst/>
          </a:prstGeom>
        </p:spPr>
        <p:txBody>
          <a:bodyPr bIns="91425" rIns="91425" lIns="91425" tIns="91425" anchor="t" anchorCtr="0">
            <a:noAutofit/>
          </a:bodyPr>
          <a:lstStyle/>
          <a:p>
            <a:pPr>
              <a:spcBef>
                <a:spcPts val="0"/>
              </a:spcBef>
              <a:buNone/>
            </a:pPr>
            <a:r>
              <a:rPr sz="1800" lang="en"/>
              <a:t>The Sheboygan Project aims to connect artists with available wall space and resources to create unique site specific works in Sheboygan, Wisconsin. </a:t>
            </a:r>
            <a:r>
              <a:rPr u="sng" sz="1800" lang="en">
                <a:solidFill>
                  <a:schemeClr val="hlink"/>
                </a:solidFill>
                <a:hlinkClick r:id="rId3"/>
              </a:rPr>
              <a:t>Wooster Collective</a:t>
            </a:r>
            <a:r>
              <a:rPr sz="1800" lang="en"/>
              <a:t> founders Marc and Sara Schiller have celebrated ephemeral art placed on streets in cities throughout the world since 2001. As part of a yearlong project that began in 2012, Wooster Collective, the John Michael Kohler Arts Center, renowned street artists, area residents, civic organizations, businesses, and property owners have worked together to locate potential street-art sites throughout the city. </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4" name="Shape 184"/>
        <p:cNvGrpSpPr/>
        <p:nvPr/>
      </p:nvGrpSpPr>
      <p:grpSpPr>
        <a:xfrm>
          <a:off y="0" x="0"/>
          <a:ext cy="0" cx="0"/>
          <a:chOff y="0" x="0"/>
          <a:chExt cy="0" cx="0"/>
        </a:xfrm>
      </p:grpSpPr>
      <p:pic>
        <p:nvPicPr>
          <p:cNvPr id="185" name="Shape 185"/>
          <p:cNvPicPr preferRelativeResize="0"/>
          <p:nvPr/>
        </p:nvPicPr>
        <p:blipFill>
          <a:blip r:embed="rId3">
            <a:alphaModFix/>
          </a:blip>
          <a:stretch>
            <a:fillRect/>
          </a:stretch>
        </p:blipFill>
        <p:spPr>
          <a:xfrm>
            <a:off y="971902" x="0"/>
            <a:ext cy="3199694" cx="9143999"/>
          </a:xfrm>
          <a:prstGeom prst="rect">
            <a:avLst/>
          </a:prstGeom>
          <a:noFill/>
          <a:ln>
            <a:noFill/>
          </a:ln>
        </p:spPr>
      </p:pic>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9" name="Shape 189"/>
        <p:cNvGrpSpPr/>
        <p:nvPr/>
      </p:nvGrpSpPr>
      <p:grpSpPr>
        <a:xfrm>
          <a:off y="0" x="0"/>
          <a:ext cy="0" cx="0"/>
          <a:chOff y="0" x="0"/>
          <a:chExt cy="0" cx="0"/>
        </a:xfrm>
      </p:grpSpPr>
      <p:pic>
        <p:nvPicPr>
          <p:cNvPr id="190" name="Shape 190"/>
          <p:cNvPicPr preferRelativeResize="0"/>
          <p:nvPr/>
        </p:nvPicPr>
        <p:blipFill>
          <a:blip r:embed="rId3">
            <a:alphaModFix/>
          </a:blip>
          <a:stretch>
            <a:fillRect/>
          </a:stretch>
        </p:blipFill>
        <p:spPr>
          <a:xfrm>
            <a:off y="0" x="2651125"/>
            <a:ext cy="5143500" cx="3841750"/>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