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6" r:id="rId3"/>
    <p:sldId id="267" r:id="rId4"/>
    <p:sldId id="268" r:id="rId5"/>
    <p:sldId id="269" r:id="rId6"/>
    <p:sldId id="270" r:id="rId7"/>
    <p:sldId id="262" r:id="rId8"/>
    <p:sldId id="265"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F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9" d="100"/>
          <a:sy n="79" d="100"/>
        </p:scale>
        <p:origin x="173"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B3952B-3FF0-4249-87CA-F691CD79F1AC}"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E7D4B77-021C-480B-A19E-E98312D04531}">
      <dgm:prSet/>
      <dgm:spPr/>
      <dgm:t>
        <a:bodyPr/>
        <a:lstStyle/>
        <a:p>
          <a:r>
            <a:rPr lang="en-US" u="sng" dirty="0"/>
            <a:t>Weekly Drawings</a:t>
          </a:r>
          <a:r>
            <a:rPr lang="en-US" dirty="0"/>
            <a:t> </a:t>
          </a:r>
        </a:p>
        <a:p>
          <a:r>
            <a:rPr lang="en-US" dirty="0"/>
            <a:t>Observe, understand, interpretive depiction</a:t>
          </a:r>
        </a:p>
      </dgm:t>
    </dgm:pt>
    <dgm:pt modelId="{853C7B74-470D-427B-B4FD-E411BFF97ED9}" type="parTrans" cxnId="{52F644FB-8232-446F-A346-AB1003AE21FB}">
      <dgm:prSet/>
      <dgm:spPr/>
      <dgm:t>
        <a:bodyPr/>
        <a:lstStyle/>
        <a:p>
          <a:endParaRPr lang="en-US"/>
        </a:p>
      </dgm:t>
    </dgm:pt>
    <dgm:pt modelId="{BF96C1E4-3666-4BC5-A8B9-F602EDE2B31B}" type="sibTrans" cxnId="{52F644FB-8232-446F-A346-AB1003AE21FB}">
      <dgm:prSet/>
      <dgm:spPr/>
      <dgm:t>
        <a:bodyPr/>
        <a:lstStyle/>
        <a:p>
          <a:endParaRPr lang="en-US"/>
        </a:p>
      </dgm:t>
    </dgm:pt>
    <dgm:pt modelId="{8D27B2C9-D6DF-4CCB-80A7-08CF87B8B6EA}">
      <dgm:prSet/>
      <dgm:spPr/>
      <dgm:t>
        <a:bodyPr/>
        <a:lstStyle/>
        <a:p>
          <a:r>
            <a:rPr lang="en-US" u="sng" dirty="0"/>
            <a:t>Design Projects</a:t>
          </a:r>
        </a:p>
        <a:p>
          <a:r>
            <a:rPr lang="en-US" dirty="0"/>
            <a:t>Kickoff is key to inserting creativity</a:t>
          </a:r>
        </a:p>
      </dgm:t>
    </dgm:pt>
    <dgm:pt modelId="{225657CC-ADE9-469B-9A6B-051B6907DD45}" type="parTrans" cxnId="{4A5FC475-5146-4740-9BB3-A765106C7D5A}">
      <dgm:prSet/>
      <dgm:spPr/>
      <dgm:t>
        <a:bodyPr/>
        <a:lstStyle/>
        <a:p>
          <a:endParaRPr lang="en-US"/>
        </a:p>
      </dgm:t>
    </dgm:pt>
    <dgm:pt modelId="{CC943512-6CEF-47FB-8C45-82ACDE54D137}" type="sibTrans" cxnId="{4A5FC475-5146-4740-9BB3-A765106C7D5A}">
      <dgm:prSet/>
      <dgm:spPr/>
      <dgm:t>
        <a:bodyPr/>
        <a:lstStyle/>
        <a:p>
          <a:endParaRPr lang="en-US"/>
        </a:p>
      </dgm:t>
    </dgm:pt>
    <dgm:pt modelId="{63E67DA1-18FA-4F18-83A6-D0952E3DFE7D}">
      <dgm:prSet/>
      <dgm:spPr/>
      <dgm:t>
        <a:bodyPr/>
        <a:lstStyle/>
        <a:p>
          <a:r>
            <a:rPr lang="en-US" u="sng" dirty="0"/>
            <a:t>Document and Protect</a:t>
          </a:r>
        </a:p>
        <a:p>
          <a:r>
            <a:rPr lang="en-US" dirty="0"/>
            <a:t>The patent process</a:t>
          </a:r>
        </a:p>
      </dgm:t>
    </dgm:pt>
    <dgm:pt modelId="{89A7B26C-25A7-4A8C-8DCA-212DFEBE4B29}" type="parTrans" cxnId="{06807054-1AE6-4ADA-A3B1-ADF572092F1C}">
      <dgm:prSet/>
      <dgm:spPr/>
      <dgm:t>
        <a:bodyPr/>
        <a:lstStyle/>
        <a:p>
          <a:endParaRPr lang="en-US"/>
        </a:p>
      </dgm:t>
    </dgm:pt>
    <dgm:pt modelId="{806F1075-B4C9-4B12-9488-04502EF108BC}" type="sibTrans" cxnId="{06807054-1AE6-4ADA-A3B1-ADF572092F1C}">
      <dgm:prSet/>
      <dgm:spPr/>
      <dgm:t>
        <a:bodyPr/>
        <a:lstStyle/>
        <a:p>
          <a:endParaRPr lang="en-US"/>
        </a:p>
      </dgm:t>
    </dgm:pt>
    <dgm:pt modelId="{F189EE0C-C32E-44F0-A2AF-4115149726CF}" type="pres">
      <dgm:prSet presAssocID="{46B3952B-3FF0-4249-87CA-F691CD79F1AC}" presName="root" presStyleCnt="0">
        <dgm:presLayoutVars>
          <dgm:dir/>
          <dgm:resizeHandles val="exact"/>
        </dgm:presLayoutVars>
      </dgm:prSet>
      <dgm:spPr/>
    </dgm:pt>
    <dgm:pt modelId="{5E92C02D-C053-4592-A718-FD2AC5123814}" type="pres">
      <dgm:prSet presAssocID="{AE7D4B77-021C-480B-A19E-E98312D04531}" presName="compNode" presStyleCnt="0"/>
      <dgm:spPr/>
    </dgm:pt>
    <dgm:pt modelId="{697778B5-BF56-4B56-BCBD-1DF0B57A686D}" type="pres">
      <dgm:prSet presAssocID="{AE7D4B77-021C-480B-A19E-E98312D04531}" presName="bgRect" presStyleLbl="bgShp" presStyleIdx="0" presStyleCnt="3"/>
      <dgm:spPr/>
    </dgm:pt>
    <dgm:pt modelId="{B6786833-22F6-463B-88CA-D4527442B60B}" type="pres">
      <dgm:prSet presAssocID="{AE7D4B77-021C-480B-A19E-E98312D0453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ncil"/>
        </a:ext>
      </dgm:extLst>
    </dgm:pt>
    <dgm:pt modelId="{19761EBB-0D25-4D57-8E82-C9BDCBED27E9}" type="pres">
      <dgm:prSet presAssocID="{AE7D4B77-021C-480B-A19E-E98312D04531}" presName="spaceRect" presStyleCnt="0"/>
      <dgm:spPr/>
    </dgm:pt>
    <dgm:pt modelId="{0488B3B8-7680-41D0-8068-E9016092267D}" type="pres">
      <dgm:prSet presAssocID="{AE7D4B77-021C-480B-A19E-E98312D04531}" presName="parTx" presStyleLbl="revTx" presStyleIdx="0" presStyleCnt="3">
        <dgm:presLayoutVars>
          <dgm:chMax val="0"/>
          <dgm:chPref val="0"/>
        </dgm:presLayoutVars>
      </dgm:prSet>
      <dgm:spPr/>
    </dgm:pt>
    <dgm:pt modelId="{E87FFDC3-A181-4A8C-A6EA-F6B71EFDFB02}" type="pres">
      <dgm:prSet presAssocID="{BF96C1E4-3666-4BC5-A8B9-F602EDE2B31B}" presName="sibTrans" presStyleCnt="0"/>
      <dgm:spPr/>
    </dgm:pt>
    <dgm:pt modelId="{75C27732-B09E-4B89-AD41-6A82C9F2C5DC}" type="pres">
      <dgm:prSet presAssocID="{8D27B2C9-D6DF-4CCB-80A7-08CF87B8B6EA}" presName="compNode" presStyleCnt="0"/>
      <dgm:spPr/>
    </dgm:pt>
    <dgm:pt modelId="{11472394-11F0-4069-A9C0-3DC520C12038}" type="pres">
      <dgm:prSet presAssocID="{8D27B2C9-D6DF-4CCB-80A7-08CF87B8B6EA}" presName="bgRect" presStyleLbl="bgShp" presStyleIdx="1" presStyleCnt="3"/>
      <dgm:spPr/>
    </dgm:pt>
    <dgm:pt modelId="{D06D4007-8765-4781-A1B6-E6ADF55B8607}" type="pres">
      <dgm:prSet presAssocID="{8D27B2C9-D6DF-4CCB-80A7-08CF87B8B6E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bulb"/>
        </a:ext>
      </dgm:extLst>
    </dgm:pt>
    <dgm:pt modelId="{F83A86CD-E750-41F2-A945-C70087F1272E}" type="pres">
      <dgm:prSet presAssocID="{8D27B2C9-D6DF-4CCB-80A7-08CF87B8B6EA}" presName="spaceRect" presStyleCnt="0"/>
      <dgm:spPr/>
    </dgm:pt>
    <dgm:pt modelId="{1B115748-6DEF-45AB-B87F-639681A04C7F}" type="pres">
      <dgm:prSet presAssocID="{8D27B2C9-D6DF-4CCB-80A7-08CF87B8B6EA}" presName="parTx" presStyleLbl="revTx" presStyleIdx="1" presStyleCnt="3">
        <dgm:presLayoutVars>
          <dgm:chMax val="0"/>
          <dgm:chPref val="0"/>
        </dgm:presLayoutVars>
      </dgm:prSet>
      <dgm:spPr/>
    </dgm:pt>
    <dgm:pt modelId="{C358D210-E6E3-4518-B065-16E00D4D6C3C}" type="pres">
      <dgm:prSet presAssocID="{CC943512-6CEF-47FB-8C45-82ACDE54D137}" presName="sibTrans" presStyleCnt="0"/>
      <dgm:spPr/>
    </dgm:pt>
    <dgm:pt modelId="{B529794B-B267-4719-B9BE-9B992648D3F5}" type="pres">
      <dgm:prSet presAssocID="{63E67DA1-18FA-4F18-83A6-D0952E3DFE7D}" presName="compNode" presStyleCnt="0"/>
      <dgm:spPr/>
    </dgm:pt>
    <dgm:pt modelId="{4F8A6516-4B53-4FB0-9E81-F982BCDEA180}" type="pres">
      <dgm:prSet presAssocID="{63E67DA1-18FA-4F18-83A6-D0952E3DFE7D}" presName="bgRect" presStyleLbl="bgShp" presStyleIdx="2" presStyleCnt="3"/>
      <dgm:spPr/>
    </dgm:pt>
    <dgm:pt modelId="{144E778B-5139-47DF-B634-178C03922E03}" type="pres">
      <dgm:prSet presAssocID="{63E67DA1-18FA-4F18-83A6-D0952E3DFE7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ntract"/>
        </a:ext>
      </dgm:extLst>
    </dgm:pt>
    <dgm:pt modelId="{F435244A-63E3-44F0-B640-6DB4F3A4F89D}" type="pres">
      <dgm:prSet presAssocID="{63E67DA1-18FA-4F18-83A6-D0952E3DFE7D}" presName="spaceRect" presStyleCnt="0"/>
      <dgm:spPr/>
    </dgm:pt>
    <dgm:pt modelId="{2144A396-E846-469F-BD7E-59D10F8CD675}" type="pres">
      <dgm:prSet presAssocID="{63E67DA1-18FA-4F18-83A6-D0952E3DFE7D}" presName="parTx" presStyleLbl="revTx" presStyleIdx="2" presStyleCnt="3">
        <dgm:presLayoutVars>
          <dgm:chMax val="0"/>
          <dgm:chPref val="0"/>
        </dgm:presLayoutVars>
      </dgm:prSet>
      <dgm:spPr/>
    </dgm:pt>
  </dgm:ptLst>
  <dgm:cxnLst>
    <dgm:cxn modelId="{13924A37-BD02-4F24-AA1A-9F882A84691F}" type="presOf" srcId="{63E67DA1-18FA-4F18-83A6-D0952E3DFE7D}" destId="{2144A396-E846-469F-BD7E-59D10F8CD675}" srcOrd="0" destOrd="0" presId="urn:microsoft.com/office/officeart/2018/2/layout/IconVerticalSolidList"/>
    <dgm:cxn modelId="{B99E0D45-9B30-4FB8-990B-8518A6E51A79}" type="presOf" srcId="{8D27B2C9-D6DF-4CCB-80A7-08CF87B8B6EA}" destId="{1B115748-6DEF-45AB-B87F-639681A04C7F}" srcOrd="0" destOrd="0" presId="urn:microsoft.com/office/officeart/2018/2/layout/IconVerticalSolidList"/>
    <dgm:cxn modelId="{06807054-1AE6-4ADA-A3B1-ADF572092F1C}" srcId="{46B3952B-3FF0-4249-87CA-F691CD79F1AC}" destId="{63E67DA1-18FA-4F18-83A6-D0952E3DFE7D}" srcOrd="2" destOrd="0" parTransId="{89A7B26C-25A7-4A8C-8DCA-212DFEBE4B29}" sibTransId="{806F1075-B4C9-4B12-9488-04502EF108BC}"/>
    <dgm:cxn modelId="{4A5FC475-5146-4740-9BB3-A765106C7D5A}" srcId="{46B3952B-3FF0-4249-87CA-F691CD79F1AC}" destId="{8D27B2C9-D6DF-4CCB-80A7-08CF87B8B6EA}" srcOrd="1" destOrd="0" parTransId="{225657CC-ADE9-469B-9A6B-051B6907DD45}" sibTransId="{CC943512-6CEF-47FB-8C45-82ACDE54D137}"/>
    <dgm:cxn modelId="{5EB570BB-4413-43B6-8229-96A105CE09BB}" type="presOf" srcId="{AE7D4B77-021C-480B-A19E-E98312D04531}" destId="{0488B3B8-7680-41D0-8068-E9016092267D}" srcOrd="0" destOrd="0" presId="urn:microsoft.com/office/officeart/2018/2/layout/IconVerticalSolidList"/>
    <dgm:cxn modelId="{ADB8A3C8-F7A6-4DFD-A01C-CF6AFBF21ABB}" type="presOf" srcId="{46B3952B-3FF0-4249-87CA-F691CD79F1AC}" destId="{F189EE0C-C32E-44F0-A2AF-4115149726CF}" srcOrd="0" destOrd="0" presId="urn:microsoft.com/office/officeart/2018/2/layout/IconVerticalSolidList"/>
    <dgm:cxn modelId="{52F644FB-8232-446F-A346-AB1003AE21FB}" srcId="{46B3952B-3FF0-4249-87CA-F691CD79F1AC}" destId="{AE7D4B77-021C-480B-A19E-E98312D04531}" srcOrd="0" destOrd="0" parTransId="{853C7B74-470D-427B-B4FD-E411BFF97ED9}" sibTransId="{BF96C1E4-3666-4BC5-A8B9-F602EDE2B31B}"/>
    <dgm:cxn modelId="{2126C0A0-B7FA-4C5D-9AFD-43F4414EA973}" type="presParOf" srcId="{F189EE0C-C32E-44F0-A2AF-4115149726CF}" destId="{5E92C02D-C053-4592-A718-FD2AC5123814}" srcOrd="0" destOrd="0" presId="urn:microsoft.com/office/officeart/2018/2/layout/IconVerticalSolidList"/>
    <dgm:cxn modelId="{A7E8D390-0491-4DC8-A135-E8DF35F1AED6}" type="presParOf" srcId="{5E92C02D-C053-4592-A718-FD2AC5123814}" destId="{697778B5-BF56-4B56-BCBD-1DF0B57A686D}" srcOrd="0" destOrd="0" presId="urn:microsoft.com/office/officeart/2018/2/layout/IconVerticalSolidList"/>
    <dgm:cxn modelId="{512E96D2-39C3-4E21-A3A1-4F4395A2B528}" type="presParOf" srcId="{5E92C02D-C053-4592-A718-FD2AC5123814}" destId="{B6786833-22F6-463B-88CA-D4527442B60B}" srcOrd="1" destOrd="0" presId="urn:microsoft.com/office/officeart/2018/2/layout/IconVerticalSolidList"/>
    <dgm:cxn modelId="{5459BFE7-BD6B-4599-8679-F05131EF5005}" type="presParOf" srcId="{5E92C02D-C053-4592-A718-FD2AC5123814}" destId="{19761EBB-0D25-4D57-8E82-C9BDCBED27E9}" srcOrd="2" destOrd="0" presId="urn:microsoft.com/office/officeart/2018/2/layout/IconVerticalSolidList"/>
    <dgm:cxn modelId="{38E41961-0AC0-42EF-99DA-22E8D98342FD}" type="presParOf" srcId="{5E92C02D-C053-4592-A718-FD2AC5123814}" destId="{0488B3B8-7680-41D0-8068-E9016092267D}" srcOrd="3" destOrd="0" presId="urn:microsoft.com/office/officeart/2018/2/layout/IconVerticalSolidList"/>
    <dgm:cxn modelId="{9372EDA5-3F3D-40B8-A029-D572C2029AA1}" type="presParOf" srcId="{F189EE0C-C32E-44F0-A2AF-4115149726CF}" destId="{E87FFDC3-A181-4A8C-A6EA-F6B71EFDFB02}" srcOrd="1" destOrd="0" presId="urn:microsoft.com/office/officeart/2018/2/layout/IconVerticalSolidList"/>
    <dgm:cxn modelId="{D7AC3710-2F7D-4F01-931E-847DDF4B4F32}" type="presParOf" srcId="{F189EE0C-C32E-44F0-A2AF-4115149726CF}" destId="{75C27732-B09E-4B89-AD41-6A82C9F2C5DC}" srcOrd="2" destOrd="0" presId="urn:microsoft.com/office/officeart/2018/2/layout/IconVerticalSolidList"/>
    <dgm:cxn modelId="{90293A47-0663-4B0B-9257-25750E9591E2}" type="presParOf" srcId="{75C27732-B09E-4B89-AD41-6A82C9F2C5DC}" destId="{11472394-11F0-4069-A9C0-3DC520C12038}" srcOrd="0" destOrd="0" presId="urn:microsoft.com/office/officeart/2018/2/layout/IconVerticalSolidList"/>
    <dgm:cxn modelId="{7C2DC050-C637-4A1E-835A-6E5E48C12CA5}" type="presParOf" srcId="{75C27732-B09E-4B89-AD41-6A82C9F2C5DC}" destId="{D06D4007-8765-4781-A1B6-E6ADF55B8607}" srcOrd="1" destOrd="0" presId="urn:microsoft.com/office/officeart/2018/2/layout/IconVerticalSolidList"/>
    <dgm:cxn modelId="{EFB26682-22EC-4385-8E4A-54931194D578}" type="presParOf" srcId="{75C27732-B09E-4B89-AD41-6A82C9F2C5DC}" destId="{F83A86CD-E750-41F2-A945-C70087F1272E}" srcOrd="2" destOrd="0" presId="urn:microsoft.com/office/officeart/2018/2/layout/IconVerticalSolidList"/>
    <dgm:cxn modelId="{3FDE9B30-BA6E-4520-BF24-3582E59756B3}" type="presParOf" srcId="{75C27732-B09E-4B89-AD41-6A82C9F2C5DC}" destId="{1B115748-6DEF-45AB-B87F-639681A04C7F}" srcOrd="3" destOrd="0" presId="urn:microsoft.com/office/officeart/2018/2/layout/IconVerticalSolidList"/>
    <dgm:cxn modelId="{F0BE452F-5870-47C7-A3EA-9D9464D90519}" type="presParOf" srcId="{F189EE0C-C32E-44F0-A2AF-4115149726CF}" destId="{C358D210-E6E3-4518-B065-16E00D4D6C3C}" srcOrd="3" destOrd="0" presId="urn:microsoft.com/office/officeart/2018/2/layout/IconVerticalSolidList"/>
    <dgm:cxn modelId="{A997A491-5208-46D5-B4EB-B85C7AE39D58}" type="presParOf" srcId="{F189EE0C-C32E-44F0-A2AF-4115149726CF}" destId="{B529794B-B267-4719-B9BE-9B992648D3F5}" srcOrd="4" destOrd="0" presId="urn:microsoft.com/office/officeart/2018/2/layout/IconVerticalSolidList"/>
    <dgm:cxn modelId="{4F074A9D-665B-4378-89AF-0F1126AC36B7}" type="presParOf" srcId="{B529794B-B267-4719-B9BE-9B992648D3F5}" destId="{4F8A6516-4B53-4FB0-9E81-F982BCDEA180}" srcOrd="0" destOrd="0" presId="urn:microsoft.com/office/officeart/2018/2/layout/IconVerticalSolidList"/>
    <dgm:cxn modelId="{8FCAB93B-B717-4FF3-B903-F75F4E145C43}" type="presParOf" srcId="{B529794B-B267-4719-B9BE-9B992648D3F5}" destId="{144E778B-5139-47DF-B634-178C03922E03}" srcOrd="1" destOrd="0" presId="urn:microsoft.com/office/officeart/2018/2/layout/IconVerticalSolidList"/>
    <dgm:cxn modelId="{84300C19-E433-4A76-A246-B5C9F80B2DD9}" type="presParOf" srcId="{B529794B-B267-4719-B9BE-9B992648D3F5}" destId="{F435244A-63E3-44F0-B640-6DB4F3A4F89D}" srcOrd="2" destOrd="0" presId="urn:microsoft.com/office/officeart/2018/2/layout/IconVerticalSolidList"/>
    <dgm:cxn modelId="{3ED8D2BE-C9E0-435F-9B8C-91A16C1CF974}" type="presParOf" srcId="{B529794B-B267-4719-B9BE-9B992648D3F5}" destId="{2144A396-E846-469F-BD7E-59D10F8CD67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7778B5-BF56-4B56-BCBD-1DF0B57A686D}">
      <dsp:nvSpPr>
        <dsp:cNvPr id="0" name=""/>
        <dsp:cNvSpPr/>
      </dsp:nvSpPr>
      <dsp:spPr>
        <a:xfrm>
          <a:off x="0" y="717"/>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786833-22F6-463B-88CA-D4527442B60B}">
      <dsp:nvSpPr>
        <dsp:cNvPr id="0" name=""/>
        <dsp:cNvSpPr/>
      </dsp:nvSpPr>
      <dsp:spPr>
        <a:xfrm>
          <a:off x="507973" y="378548"/>
          <a:ext cx="923587" cy="9235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488B3B8-7680-41D0-8068-E9016092267D}">
      <dsp:nvSpPr>
        <dsp:cNvPr id="0" name=""/>
        <dsp:cNvSpPr/>
      </dsp:nvSpPr>
      <dsp:spPr>
        <a:xfrm>
          <a:off x="1939533" y="717"/>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1111250">
            <a:lnSpc>
              <a:spcPct val="90000"/>
            </a:lnSpc>
            <a:spcBef>
              <a:spcPct val="0"/>
            </a:spcBef>
            <a:spcAft>
              <a:spcPct val="35000"/>
            </a:spcAft>
            <a:buNone/>
          </a:pPr>
          <a:r>
            <a:rPr lang="en-US" sz="2500" u="sng" kern="1200" dirty="0"/>
            <a:t>Weekly Drawings</a:t>
          </a:r>
          <a:r>
            <a:rPr lang="en-US" sz="2500" kern="1200" dirty="0"/>
            <a:t> </a:t>
          </a:r>
        </a:p>
        <a:p>
          <a:pPr marL="0" lvl="0" indent="0" algn="l" defTabSz="1111250">
            <a:lnSpc>
              <a:spcPct val="90000"/>
            </a:lnSpc>
            <a:spcBef>
              <a:spcPct val="0"/>
            </a:spcBef>
            <a:spcAft>
              <a:spcPct val="35000"/>
            </a:spcAft>
            <a:buNone/>
          </a:pPr>
          <a:r>
            <a:rPr lang="en-US" sz="2500" kern="1200" dirty="0"/>
            <a:t>Observe, understand, interpretive depiction</a:t>
          </a:r>
        </a:p>
      </dsp:txBody>
      <dsp:txXfrm>
        <a:off x="1939533" y="717"/>
        <a:ext cx="4362067" cy="1679249"/>
      </dsp:txXfrm>
    </dsp:sp>
    <dsp:sp modelId="{11472394-11F0-4069-A9C0-3DC520C12038}">
      <dsp:nvSpPr>
        <dsp:cNvPr id="0" name=""/>
        <dsp:cNvSpPr/>
      </dsp:nvSpPr>
      <dsp:spPr>
        <a:xfrm>
          <a:off x="0" y="2099779"/>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6D4007-8765-4781-A1B6-E6ADF55B8607}">
      <dsp:nvSpPr>
        <dsp:cNvPr id="0" name=""/>
        <dsp:cNvSpPr/>
      </dsp:nvSpPr>
      <dsp:spPr>
        <a:xfrm>
          <a:off x="507973" y="2477610"/>
          <a:ext cx="923587" cy="9235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115748-6DEF-45AB-B87F-639681A04C7F}">
      <dsp:nvSpPr>
        <dsp:cNvPr id="0" name=""/>
        <dsp:cNvSpPr/>
      </dsp:nvSpPr>
      <dsp:spPr>
        <a:xfrm>
          <a:off x="1939533" y="2099779"/>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1111250">
            <a:lnSpc>
              <a:spcPct val="90000"/>
            </a:lnSpc>
            <a:spcBef>
              <a:spcPct val="0"/>
            </a:spcBef>
            <a:spcAft>
              <a:spcPct val="35000"/>
            </a:spcAft>
            <a:buNone/>
          </a:pPr>
          <a:r>
            <a:rPr lang="en-US" sz="2500" u="sng" kern="1200" dirty="0"/>
            <a:t>Design Projects</a:t>
          </a:r>
        </a:p>
        <a:p>
          <a:pPr marL="0" lvl="0" indent="0" algn="l" defTabSz="1111250">
            <a:lnSpc>
              <a:spcPct val="90000"/>
            </a:lnSpc>
            <a:spcBef>
              <a:spcPct val="0"/>
            </a:spcBef>
            <a:spcAft>
              <a:spcPct val="35000"/>
            </a:spcAft>
            <a:buNone/>
          </a:pPr>
          <a:r>
            <a:rPr lang="en-US" sz="2500" kern="1200" dirty="0"/>
            <a:t>Kickoff is key to inserting creativity</a:t>
          </a:r>
        </a:p>
      </dsp:txBody>
      <dsp:txXfrm>
        <a:off x="1939533" y="2099779"/>
        <a:ext cx="4362067" cy="1679249"/>
      </dsp:txXfrm>
    </dsp:sp>
    <dsp:sp modelId="{4F8A6516-4B53-4FB0-9E81-F982BCDEA180}">
      <dsp:nvSpPr>
        <dsp:cNvPr id="0" name=""/>
        <dsp:cNvSpPr/>
      </dsp:nvSpPr>
      <dsp:spPr>
        <a:xfrm>
          <a:off x="0" y="4198841"/>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4E778B-5139-47DF-B634-178C03922E03}">
      <dsp:nvSpPr>
        <dsp:cNvPr id="0" name=""/>
        <dsp:cNvSpPr/>
      </dsp:nvSpPr>
      <dsp:spPr>
        <a:xfrm>
          <a:off x="507973" y="4576672"/>
          <a:ext cx="923587" cy="9235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44A396-E846-469F-BD7E-59D10F8CD675}">
      <dsp:nvSpPr>
        <dsp:cNvPr id="0" name=""/>
        <dsp:cNvSpPr/>
      </dsp:nvSpPr>
      <dsp:spPr>
        <a:xfrm>
          <a:off x="1939533" y="4198841"/>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1111250">
            <a:lnSpc>
              <a:spcPct val="90000"/>
            </a:lnSpc>
            <a:spcBef>
              <a:spcPct val="0"/>
            </a:spcBef>
            <a:spcAft>
              <a:spcPct val="35000"/>
            </a:spcAft>
            <a:buNone/>
          </a:pPr>
          <a:r>
            <a:rPr lang="en-US" sz="2500" u="sng" kern="1200" dirty="0"/>
            <a:t>Document and Protect</a:t>
          </a:r>
        </a:p>
        <a:p>
          <a:pPr marL="0" lvl="0" indent="0" algn="l" defTabSz="1111250">
            <a:lnSpc>
              <a:spcPct val="90000"/>
            </a:lnSpc>
            <a:spcBef>
              <a:spcPct val="0"/>
            </a:spcBef>
            <a:spcAft>
              <a:spcPct val="35000"/>
            </a:spcAft>
            <a:buNone/>
          </a:pPr>
          <a:r>
            <a:rPr lang="en-US" sz="2500" kern="1200" dirty="0"/>
            <a:t>The patent process</a:t>
          </a:r>
        </a:p>
      </dsp:txBody>
      <dsp:txXfrm>
        <a:off x="1939533" y="4198841"/>
        <a:ext cx="4362067" cy="167924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23E3E-E65A-4233-80E4-D0F025C761ED}" type="datetimeFigureOut">
              <a:rPr lang="en-US" smtClean="0"/>
              <a:t>1/6/2026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F9035-2A59-4B34-8F4E-2D8497EB500B}" type="slidenum">
              <a:rPr lang="en-US" smtClean="0"/>
              <a:t>‹#›</a:t>
            </a:fld>
            <a:endParaRPr lang="en-US" dirty="0"/>
          </a:p>
        </p:txBody>
      </p:sp>
    </p:spTree>
    <p:extLst>
      <p:ext uri="{BB962C8B-B14F-4D97-AF65-F5344CB8AC3E}">
        <p14:creationId xmlns:p14="http://schemas.microsoft.com/office/powerpoint/2010/main" val="1087646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Presentation to high school students to teach them about use of creativity in a </a:t>
            </a:r>
            <a:r>
              <a:rPr lang="en-US" sz="1200" b="0" i="0" kern="1200" dirty="0" err="1">
                <a:solidFill>
                  <a:schemeClr val="tx1"/>
                </a:solidFill>
                <a:effectLst/>
                <a:latin typeface="+mn-lt"/>
                <a:ea typeface="+mn-ea"/>
                <a:cs typeface="+mn-cs"/>
              </a:rPr>
              <a:t>hightech</a:t>
            </a:r>
            <a:r>
              <a:rPr lang="en-US" sz="1200" b="0" i="0" kern="1200" dirty="0">
                <a:solidFill>
                  <a:schemeClr val="tx1"/>
                </a:solidFill>
                <a:effectLst/>
                <a:latin typeface="+mn-lt"/>
                <a:ea typeface="+mn-ea"/>
                <a:cs typeface="+mn-cs"/>
              </a:rPr>
              <a:t> start-up and to share my personal experience in applying creativity in the workplace</a:t>
            </a:r>
            <a:endParaRPr lang="en-US" dirty="0"/>
          </a:p>
        </p:txBody>
      </p:sp>
      <p:sp>
        <p:nvSpPr>
          <p:cNvPr id="4" name="Slide Number Placeholder 3"/>
          <p:cNvSpPr>
            <a:spLocks noGrp="1"/>
          </p:cNvSpPr>
          <p:nvPr>
            <p:ph type="sldNum" sz="quarter" idx="5"/>
          </p:nvPr>
        </p:nvSpPr>
        <p:spPr/>
        <p:txBody>
          <a:bodyPr/>
          <a:lstStyle/>
          <a:p>
            <a:fld id="{7AAF9035-2A59-4B34-8F4E-2D8497EB500B}" type="slidenum">
              <a:rPr lang="en-US" smtClean="0"/>
              <a:t>1</a:t>
            </a:fld>
            <a:endParaRPr lang="en-US"/>
          </a:p>
        </p:txBody>
      </p:sp>
    </p:spTree>
    <p:extLst>
      <p:ext uri="{BB962C8B-B14F-4D97-AF65-F5344CB8AC3E}">
        <p14:creationId xmlns:p14="http://schemas.microsoft.com/office/powerpoint/2010/main" val="482372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Spend more time in silence and meditation, because a centered mind can generate new ideas with less effort than one that is distracted or off on a tangent.</a:t>
            </a:r>
          </a:p>
          <a:p>
            <a:r>
              <a:rPr lang="en-US" dirty="0"/>
              <a:t>2. Practice the art of observation. Take notes, draw what you observe, built or sculpt models, starting with simplified ones, then add details and complexities. Keep non-objective about what you observe until there is sufficient detail and knowledge to judge it.</a:t>
            </a:r>
          </a:p>
          <a:p>
            <a:r>
              <a:rPr lang="en-US" dirty="0"/>
              <a:t>3. Critique the objects of your observations. Be sure to generate both positive and negative feedback about your observations. This will let you objectively pursue creative approaches to solve your problem. This approach can be applied to anything in life.</a:t>
            </a:r>
          </a:p>
          <a:p>
            <a:r>
              <a:rPr lang="en-US" dirty="0"/>
              <a:t>4. Do More. The more you are exposed to, the more you learn and the more arsenal you have to solve problems nobody else has yet exhaustively pursued.</a:t>
            </a:r>
          </a:p>
        </p:txBody>
      </p:sp>
      <p:sp>
        <p:nvSpPr>
          <p:cNvPr id="4" name="Slide Number Placeholder 3"/>
          <p:cNvSpPr>
            <a:spLocks noGrp="1"/>
          </p:cNvSpPr>
          <p:nvPr>
            <p:ph type="sldNum" sz="quarter" idx="5"/>
          </p:nvPr>
        </p:nvSpPr>
        <p:spPr/>
        <p:txBody>
          <a:bodyPr/>
          <a:lstStyle/>
          <a:p>
            <a:fld id="{7AAF9035-2A59-4B34-8F4E-2D8497EB500B}" type="slidenum">
              <a:rPr lang="en-US" smtClean="0"/>
              <a:t>10</a:t>
            </a:fld>
            <a:endParaRPr lang="en-US" dirty="0"/>
          </a:p>
        </p:txBody>
      </p:sp>
    </p:spTree>
    <p:extLst>
      <p:ext uri="{BB962C8B-B14F-4D97-AF65-F5344CB8AC3E}">
        <p14:creationId xmlns:p14="http://schemas.microsoft.com/office/powerpoint/2010/main" val="2961849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50031-ECE7-84BE-A8A9-8E992B0C28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05A5C3D-08C7-A5D4-A833-FE409C988D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BC370AA-FA09-F09D-0128-5053864BDE44}"/>
              </a:ext>
            </a:extLst>
          </p:cNvPr>
          <p:cNvSpPr>
            <a:spLocks noGrp="1"/>
          </p:cNvSpPr>
          <p:nvPr>
            <p:ph type="dt" sz="half" idx="10"/>
          </p:nvPr>
        </p:nvSpPr>
        <p:spPr/>
        <p:txBody>
          <a:bodyPr/>
          <a:lstStyle/>
          <a:p>
            <a:fld id="{7CB756BD-2669-49C8-8D50-A22BDC3B1407}" type="datetimeFigureOut">
              <a:rPr lang="en-US" smtClean="0"/>
              <a:t>1/6/2026</a:t>
            </a:fld>
            <a:endParaRPr lang="en-US" dirty="0"/>
          </a:p>
        </p:txBody>
      </p:sp>
      <p:sp>
        <p:nvSpPr>
          <p:cNvPr id="5" name="Footer Placeholder 4">
            <a:extLst>
              <a:ext uri="{FF2B5EF4-FFF2-40B4-BE49-F238E27FC236}">
                <a16:creationId xmlns:a16="http://schemas.microsoft.com/office/drawing/2014/main" id="{44850040-1F58-12BF-521A-BE13C77B14F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A38E717-AE9A-DDC0-3168-13ECC0CCD4E2}"/>
              </a:ext>
            </a:extLst>
          </p:cNvPr>
          <p:cNvSpPr>
            <a:spLocks noGrp="1"/>
          </p:cNvSpPr>
          <p:nvPr>
            <p:ph type="sldNum" sz="quarter" idx="12"/>
          </p:nvPr>
        </p:nvSpPr>
        <p:spPr/>
        <p:txBody>
          <a:bodyPr/>
          <a:lstStyle/>
          <a:p>
            <a:fld id="{12DA82E8-BA1F-4C59-8228-62088F1A7C7E}" type="slidenum">
              <a:rPr lang="en-US" smtClean="0"/>
              <a:t>‹#›</a:t>
            </a:fld>
            <a:endParaRPr lang="en-US" dirty="0"/>
          </a:p>
        </p:txBody>
      </p:sp>
    </p:spTree>
    <p:extLst>
      <p:ext uri="{BB962C8B-B14F-4D97-AF65-F5344CB8AC3E}">
        <p14:creationId xmlns:p14="http://schemas.microsoft.com/office/powerpoint/2010/main" val="3193537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50F75-1BEA-3BA8-5248-CFC1C7114E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289E8C-CC63-E63E-4F91-6615D089EA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B75CBE-0EFA-62BB-B51A-E9A9ACC8E3B9}"/>
              </a:ext>
            </a:extLst>
          </p:cNvPr>
          <p:cNvSpPr>
            <a:spLocks noGrp="1"/>
          </p:cNvSpPr>
          <p:nvPr>
            <p:ph type="dt" sz="half" idx="10"/>
          </p:nvPr>
        </p:nvSpPr>
        <p:spPr/>
        <p:txBody>
          <a:bodyPr/>
          <a:lstStyle/>
          <a:p>
            <a:fld id="{7CB756BD-2669-49C8-8D50-A22BDC3B1407}" type="datetimeFigureOut">
              <a:rPr lang="en-US" smtClean="0"/>
              <a:t>1/6/2026</a:t>
            </a:fld>
            <a:endParaRPr lang="en-US" dirty="0"/>
          </a:p>
        </p:txBody>
      </p:sp>
      <p:sp>
        <p:nvSpPr>
          <p:cNvPr id="5" name="Footer Placeholder 4">
            <a:extLst>
              <a:ext uri="{FF2B5EF4-FFF2-40B4-BE49-F238E27FC236}">
                <a16:creationId xmlns:a16="http://schemas.microsoft.com/office/drawing/2014/main" id="{32FC8A6D-C13E-DCEA-1BDF-0CF7E4AAC7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97C86F-1A42-02F3-294F-8708F45646F1}"/>
              </a:ext>
            </a:extLst>
          </p:cNvPr>
          <p:cNvSpPr>
            <a:spLocks noGrp="1"/>
          </p:cNvSpPr>
          <p:nvPr>
            <p:ph type="sldNum" sz="quarter" idx="12"/>
          </p:nvPr>
        </p:nvSpPr>
        <p:spPr/>
        <p:txBody>
          <a:bodyPr/>
          <a:lstStyle/>
          <a:p>
            <a:fld id="{12DA82E8-BA1F-4C59-8228-62088F1A7C7E}" type="slidenum">
              <a:rPr lang="en-US" smtClean="0"/>
              <a:t>‹#›</a:t>
            </a:fld>
            <a:endParaRPr lang="en-US" dirty="0"/>
          </a:p>
        </p:txBody>
      </p:sp>
    </p:spTree>
    <p:extLst>
      <p:ext uri="{BB962C8B-B14F-4D97-AF65-F5344CB8AC3E}">
        <p14:creationId xmlns:p14="http://schemas.microsoft.com/office/powerpoint/2010/main" val="2846230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BBE1B-2627-CE18-5216-984E95ECB7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628562-4C82-B33C-1C04-1711E2E89F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07DCB4-5053-4489-64B8-3EEC5D52A867}"/>
              </a:ext>
            </a:extLst>
          </p:cNvPr>
          <p:cNvSpPr>
            <a:spLocks noGrp="1"/>
          </p:cNvSpPr>
          <p:nvPr>
            <p:ph type="dt" sz="half" idx="10"/>
          </p:nvPr>
        </p:nvSpPr>
        <p:spPr/>
        <p:txBody>
          <a:bodyPr/>
          <a:lstStyle/>
          <a:p>
            <a:fld id="{7CB756BD-2669-49C8-8D50-A22BDC3B1407}" type="datetimeFigureOut">
              <a:rPr lang="en-US" smtClean="0"/>
              <a:t>1/6/2026</a:t>
            </a:fld>
            <a:endParaRPr lang="en-US" dirty="0"/>
          </a:p>
        </p:txBody>
      </p:sp>
      <p:sp>
        <p:nvSpPr>
          <p:cNvPr id="5" name="Footer Placeholder 4">
            <a:extLst>
              <a:ext uri="{FF2B5EF4-FFF2-40B4-BE49-F238E27FC236}">
                <a16:creationId xmlns:a16="http://schemas.microsoft.com/office/drawing/2014/main" id="{B047347E-DAAB-4BE3-510F-A876428B12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096D28-4E53-8922-25BD-D555D8310A3A}"/>
              </a:ext>
            </a:extLst>
          </p:cNvPr>
          <p:cNvSpPr>
            <a:spLocks noGrp="1"/>
          </p:cNvSpPr>
          <p:nvPr>
            <p:ph type="sldNum" sz="quarter" idx="12"/>
          </p:nvPr>
        </p:nvSpPr>
        <p:spPr/>
        <p:txBody>
          <a:bodyPr/>
          <a:lstStyle/>
          <a:p>
            <a:fld id="{12DA82E8-BA1F-4C59-8228-62088F1A7C7E}" type="slidenum">
              <a:rPr lang="en-US" smtClean="0"/>
              <a:t>‹#›</a:t>
            </a:fld>
            <a:endParaRPr lang="en-US" dirty="0"/>
          </a:p>
        </p:txBody>
      </p:sp>
    </p:spTree>
    <p:extLst>
      <p:ext uri="{BB962C8B-B14F-4D97-AF65-F5344CB8AC3E}">
        <p14:creationId xmlns:p14="http://schemas.microsoft.com/office/powerpoint/2010/main" val="3059135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9D84-A5FA-8362-AF5A-0C0222CF93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183EBF-09F4-9FCD-85B8-5C36F6A4D0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7DCFC2-1FDD-F737-8267-DC96367E8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841ED2-A34F-ADA9-4DA8-3D7C53E061B9}"/>
              </a:ext>
            </a:extLst>
          </p:cNvPr>
          <p:cNvSpPr>
            <a:spLocks noGrp="1"/>
          </p:cNvSpPr>
          <p:nvPr>
            <p:ph type="dt" sz="half" idx="10"/>
          </p:nvPr>
        </p:nvSpPr>
        <p:spPr/>
        <p:txBody>
          <a:bodyPr/>
          <a:lstStyle/>
          <a:p>
            <a:fld id="{7CB756BD-2669-49C8-8D50-A22BDC3B1407}" type="datetimeFigureOut">
              <a:rPr lang="en-US" smtClean="0"/>
              <a:t>1/6/2026</a:t>
            </a:fld>
            <a:endParaRPr lang="en-US" dirty="0"/>
          </a:p>
        </p:txBody>
      </p:sp>
      <p:sp>
        <p:nvSpPr>
          <p:cNvPr id="6" name="Footer Placeholder 5">
            <a:extLst>
              <a:ext uri="{FF2B5EF4-FFF2-40B4-BE49-F238E27FC236}">
                <a16:creationId xmlns:a16="http://schemas.microsoft.com/office/drawing/2014/main" id="{BD653529-96D5-5872-16F4-AA30740718C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7C78ECB-8E01-DEAE-910A-C85784F10A43}"/>
              </a:ext>
            </a:extLst>
          </p:cNvPr>
          <p:cNvSpPr>
            <a:spLocks noGrp="1"/>
          </p:cNvSpPr>
          <p:nvPr>
            <p:ph type="sldNum" sz="quarter" idx="12"/>
          </p:nvPr>
        </p:nvSpPr>
        <p:spPr/>
        <p:txBody>
          <a:bodyPr/>
          <a:lstStyle/>
          <a:p>
            <a:fld id="{12DA82E8-BA1F-4C59-8228-62088F1A7C7E}" type="slidenum">
              <a:rPr lang="en-US" smtClean="0"/>
              <a:t>‹#›</a:t>
            </a:fld>
            <a:endParaRPr lang="en-US" dirty="0"/>
          </a:p>
        </p:txBody>
      </p:sp>
    </p:spTree>
    <p:extLst>
      <p:ext uri="{BB962C8B-B14F-4D97-AF65-F5344CB8AC3E}">
        <p14:creationId xmlns:p14="http://schemas.microsoft.com/office/powerpoint/2010/main" val="3284273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C02EA-A70B-5803-966C-1F8F12EB23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3A2934-EE32-2C76-E1EE-9CE8270CB3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9858DD-BDB0-7422-165A-FC4BA09B4C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FD1F1E-C297-3AD4-2E2E-D9B16F3ACE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118EC9-F828-825B-01C4-41429AD665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9C150D-0884-EA5E-25BE-543CA72D0B67}"/>
              </a:ext>
            </a:extLst>
          </p:cNvPr>
          <p:cNvSpPr>
            <a:spLocks noGrp="1"/>
          </p:cNvSpPr>
          <p:nvPr>
            <p:ph type="dt" sz="half" idx="10"/>
          </p:nvPr>
        </p:nvSpPr>
        <p:spPr/>
        <p:txBody>
          <a:bodyPr/>
          <a:lstStyle/>
          <a:p>
            <a:fld id="{7CB756BD-2669-49C8-8D50-A22BDC3B1407}" type="datetimeFigureOut">
              <a:rPr lang="en-US" smtClean="0"/>
              <a:t>1/6/2026</a:t>
            </a:fld>
            <a:endParaRPr lang="en-US" dirty="0"/>
          </a:p>
        </p:txBody>
      </p:sp>
      <p:sp>
        <p:nvSpPr>
          <p:cNvPr id="8" name="Footer Placeholder 7">
            <a:extLst>
              <a:ext uri="{FF2B5EF4-FFF2-40B4-BE49-F238E27FC236}">
                <a16:creationId xmlns:a16="http://schemas.microsoft.com/office/drawing/2014/main" id="{8A2739D6-72A7-9315-AE45-4B09C303139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114A5DB-0794-2513-F881-F44B33399F85}"/>
              </a:ext>
            </a:extLst>
          </p:cNvPr>
          <p:cNvSpPr>
            <a:spLocks noGrp="1"/>
          </p:cNvSpPr>
          <p:nvPr>
            <p:ph type="sldNum" sz="quarter" idx="12"/>
          </p:nvPr>
        </p:nvSpPr>
        <p:spPr/>
        <p:txBody>
          <a:bodyPr/>
          <a:lstStyle/>
          <a:p>
            <a:fld id="{12DA82E8-BA1F-4C59-8228-62088F1A7C7E}" type="slidenum">
              <a:rPr lang="en-US" smtClean="0"/>
              <a:t>‹#›</a:t>
            </a:fld>
            <a:endParaRPr lang="en-US" dirty="0"/>
          </a:p>
        </p:txBody>
      </p:sp>
    </p:spTree>
    <p:extLst>
      <p:ext uri="{BB962C8B-B14F-4D97-AF65-F5344CB8AC3E}">
        <p14:creationId xmlns:p14="http://schemas.microsoft.com/office/powerpoint/2010/main" val="2894243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26AFA-4907-5C69-F932-69FB852E08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2A7F4C-7C36-6556-73C0-A6B1A1894F54}"/>
              </a:ext>
            </a:extLst>
          </p:cNvPr>
          <p:cNvSpPr>
            <a:spLocks noGrp="1"/>
          </p:cNvSpPr>
          <p:nvPr>
            <p:ph type="dt" sz="half" idx="10"/>
          </p:nvPr>
        </p:nvSpPr>
        <p:spPr/>
        <p:txBody>
          <a:bodyPr/>
          <a:lstStyle/>
          <a:p>
            <a:fld id="{7CB756BD-2669-49C8-8D50-A22BDC3B1407}" type="datetimeFigureOut">
              <a:rPr lang="en-US" smtClean="0"/>
              <a:t>1/6/2026</a:t>
            </a:fld>
            <a:endParaRPr lang="en-US" dirty="0"/>
          </a:p>
        </p:txBody>
      </p:sp>
      <p:sp>
        <p:nvSpPr>
          <p:cNvPr id="4" name="Footer Placeholder 3">
            <a:extLst>
              <a:ext uri="{FF2B5EF4-FFF2-40B4-BE49-F238E27FC236}">
                <a16:creationId xmlns:a16="http://schemas.microsoft.com/office/drawing/2014/main" id="{3DF7EFBD-587A-6417-9C4A-5893E4B878F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EA8820A-6EC4-D985-CD7C-699ABCA061E4}"/>
              </a:ext>
            </a:extLst>
          </p:cNvPr>
          <p:cNvSpPr>
            <a:spLocks noGrp="1"/>
          </p:cNvSpPr>
          <p:nvPr>
            <p:ph type="sldNum" sz="quarter" idx="12"/>
          </p:nvPr>
        </p:nvSpPr>
        <p:spPr/>
        <p:txBody>
          <a:bodyPr/>
          <a:lstStyle/>
          <a:p>
            <a:fld id="{12DA82E8-BA1F-4C59-8228-62088F1A7C7E}" type="slidenum">
              <a:rPr lang="en-US" smtClean="0"/>
              <a:t>‹#›</a:t>
            </a:fld>
            <a:endParaRPr lang="en-US" dirty="0"/>
          </a:p>
        </p:txBody>
      </p:sp>
    </p:spTree>
    <p:extLst>
      <p:ext uri="{BB962C8B-B14F-4D97-AF65-F5344CB8AC3E}">
        <p14:creationId xmlns:p14="http://schemas.microsoft.com/office/powerpoint/2010/main" val="2848727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5E9308-80A6-8A06-349F-B9ABCB7664E1}"/>
              </a:ext>
            </a:extLst>
          </p:cNvPr>
          <p:cNvSpPr>
            <a:spLocks noGrp="1"/>
          </p:cNvSpPr>
          <p:nvPr>
            <p:ph type="dt" sz="half" idx="10"/>
          </p:nvPr>
        </p:nvSpPr>
        <p:spPr/>
        <p:txBody>
          <a:bodyPr/>
          <a:lstStyle/>
          <a:p>
            <a:fld id="{7CB756BD-2669-49C8-8D50-A22BDC3B1407}" type="datetimeFigureOut">
              <a:rPr lang="en-US" smtClean="0"/>
              <a:t>1/6/2026</a:t>
            </a:fld>
            <a:endParaRPr lang="en-US" dirty="0"/>
          </a:p>
        </p:txBody>
      </p:sp>
      <p:sp>
        <p:nvSpPr>
          <p:cNvPr id="3" name="Footer Placeholder 2">
            <a:extLst>
              <a:ext uri="{FF2B5EF4-FFF2-40B4-BE49-F238E27FC236}">
                <a16:creationId xmlns:a16="http://schemas.microsoft.com/office/drawing/2014/main" id="{76F2E0E4-BDCD-B4FF-1C4D-888651DDA1D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D835C9B-ECB1-E8EC-7518-C7DA32545FA9}"/>
              </a:ext>
            </a:extLst>
          </p:cNvPr>
          <p:cNvSpPr>
            <a:spLocks noGrp="1"/>
          </p:cNvSpPr>
          <p:nvPr>
            <p:ph type="sldNum" sz="quarter" idx="12"/>
          </p:nvPr>
        </p:nvSpPr>
        <p:spPr/>
        <p:txBody>
          <a:bodyPr/>
          <a:lstStyle/>
          <a:p>
            <a:fld id="{12DA82E8-BA1F-4C59-8228-62088F1A7C7E}" type="slidenum">
              <a:rPr lang="en-US" smtClean="0"/>
              <a:t>‹#›</a:t>
            </a:fld>
            <a:endParaRPr lang="en-US" dirty="0"/>
          </a:p>
        </p:txBody>
      </p:sp>
    </p:spTree>
    <p:extLst>
      <p:ext uri="{BB962C8B-B14F-4D97-AF65-F5344CB8AC3E}">
        <p14:creationId xmlns:p14="http://schemas.microsoft.com/office/powerpoint/2010/main" val="91528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6BFAE-1CFD-60D0-A86B-0E47CDF5B1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FF8FC9-AFA9-DC40-0E0D-2F883EF8A9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323997-4BC7-ED63-EE89-4D71EBE5B0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AB8E3F-CF09-22B8-1DE8-6C281F0345D1}"/>
              </a:ext>
            </a:extLst>
          </p:cNvPr>
          <p:cNvSpPr>
            <a:spLocks noGrp="1"/>
          </p:cNvSpPr>
          <p:nvPr>
            <p:ph type="dt" sz="half" idx="10"/>
          </p:nvPr>
        </p:nvSpPr>
        <p:spPr/>
        <p:txBody>
          <a:bodyPr/>
          <a:lstStyle/>
          <a:p>
            <a:fld id="{7CB756BD-2669-49C8-8D50-A22BDC3B1407}" type="datetimeFigureOut">
              <a:rPr lang="en-US" smtClean="0"/>
              <a:t>1/6/2026</a:t>
            </a:fld>
            <a:endParaRPr lang="en-US" dirty="0"/>
          </a:p>
        </p:txBody>
      </p:sp>
      <p:sp>
        <p:nvSpPr>
          <p:cNvPr id="6" name="Footer Placeholder 5">
            <a:extLst>
              <a:ext uri="{FF2B5EF4-FFF2-40B4-BE49-F238E27FC236}">
                <a16:creationId xmlns:a16="http://schemas.microsoft.com/office/drawing/2014/main" id="{731FF008-3096-FA6B-711B-A596207AA8A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FFC0A0C-E974-3BE2-E75C-07DE86DF8339}"/>
              </a:ext>
            </a:extLst>
          </p:cNvPr>
          <p:cNvSpPr>
            <a:spLocks noGrp="1"/>
          </p:cNvSpPr>
          <p:nvPr>
            <p:ph type="sldNum" sz="quarter" idx="12"/>
          </p:nvPr>
        </p:nvSpPr>
        <p:spPr/>
        <p:txBody>
          <a:bodyPr/>
          <a:lstStyle/>
          <a:p>
            <a:fld id="{12DA82E8-BA1F-4C59-8228-62088F1A7C7E}" type="slidenum">
              <a:rPr lang="en-US" smtClean="0"/>
              <a:t>‹#›</a:t>
            </a:fld>
            <a:endParaRPr lang="en-US" dirty="0"/>
          </a:p>
        </p:txBody>
      </p:sp>
    </p:spTree>
    <p:extLst>
      <p:ext uri="{BB962C8B-B14F-4D97-AF65-F5344CB8AC3E}">
        <p14:creationId xmlns:p14="http://schemas.microsoft.com/office/powerpoint/2010/main" val="2381585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69308-30C0-C095-5F77-96E269B6F6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B2D8BB-8297-217F-FB79-D403A26139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E5CDA16-D5F1-1493-0167-7107D1E657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59282E-01F7-268C-C167-819C8B72E97F}"/>
              </a:ext>
            </a:extLst>
          </p:cNvPr>
          <p:cNvSpPr>
            <a:spLocks noGrp="1"/>
          </p:cNvSpPr>
          <p:nvPr>
            <p:ph type="dt" sz="half" idx="10"/>
          </p:nvPr>
        </p:nvSpPr>
        <p:spPr/>
        <p:txBody>
          <a:bodyPr/>
          <a:lstStyle/>
          <a:p>
            <a:fld id="{7CB756BD-2669-49C8-8D50-A22BDC3B1407}" type="datetimeFigureOut">
              <a:rPr lang="en-US" smtClean="0"/>
              <a:t>1/6/2026</a:t>
            </a:fld>
            <a:endParaRPr lang="en-US" dirty="0"/>
          </a:p>
        </p:txBody>
      </p:sp>
      <p:sp>
        <p:nvSpPr>
          <p:cNvPr id="6" name="Footer Placeholder 5">
            <a:extLst>
              <a:ext uri="{FF2B5EF4-FFF2-40B4-BE49-F238E27FC236}">
                <a16:creationId xmlns:a16="http://schemas.microsoft.com/office/drawing/2014/main" id="{B529BA63-10BC-257B-457E-07F2836F13A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35E6B0B-8107-44E3-F2A3-95C11A3BBA67}"/>
              </a:ext>
            </a:extLst>
          </p:cNvPr>
          <p:cNvSpPr>
            <a:spLocks noGrp="1"/>
          </p:cNvSpPr>
          <p:nvPr>
            <p:ph type="sldNum" sz="quarter" idx="12"/>
          </p:nvPr>
        </p:nvSpPr>
        <p:spPr/>
        <p:txBody>
          <a:bodyPr/>
          <a:lstStyle/>
          <a:p>
            <a:fld id="{12DA82E8-BA1F-4C59-8228-62088F1A7C7E}" type="slidenum">
              <a:rPr lang="en-US" smtClean="0"/>
              <a:t>‹#›</a:t>
            </a:fld>
            <a:endParaRPr lang="en-US" dirty="0"/>
          </a:p>
        </p:txBody>
      </p:sp>
    </p:spTree>
    <p:extLst>
      <p:ext uri="{BB962C8B-B14F-4D97-AF65-F5344CB8AC3E}">
        <p14:creationId xmlns:p14="http://schemas.microsoft.com/office/powerpoint/2010/main" val="2681630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41344-A686-02F1-7BA1-4F5667A045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943CF9-D739-A5E1-8EB1-DEDEA8A821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546D7D-32B1-8324-7054-2EB2DB51217A}"/>
              </a:ext>
            </a:extLst>
          </p:cNvPr>
          <p:cNvSpPr>
            <a:spLocks noGrp="1"/>
          </p:cNvSpPr>
          <p:nvPr>
            <p:ph type="dt" sz="half" idx="10"/>
          </p:nvPr>
        </p:nvSpPr>
        <p:spPr/>
        <p:txBody>
          <a:bodyPr/>
          <a:lstStyle/>
          <a:p>
            <a:fld id="{7CB756BD-2669-49C8-8D50-A22BDC3B1407}" type="datetimeFigureOut">
              <a:rPr lang="en-US" smtClean="0"/>
              <a:t>1/6/2026</a:t>
            </a:fld>
            <a:endParaRPr lang="en-US" dirty="0"/>
          </a:p>
        </p:txBody>
      </p:sp>
      <p:sp>
        <p:nvSpPr>
          <p:cNvPr id="5" name="Footer Placeholder 4">
            <a:extLst>
              <a:ext uri="{FF2B5EF4-FFF2-40B4-BE49-F238E27FC236}">
                <a16:creationId xmlns:a16="http://schemas.microsoft.com/office/drawing/2014/main" id="{267724C1-AC3B-9C14-7596-DE032660B31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2985857-4AB2-15CB-8694-F1B124C4E32D}"/>
              </a:ext>
            </a:extLst>
          </p:cNvPr>
          <p:cNvSpPr>
            <a:spLocks noGrp="1"/>
          </p:cNvSpPr>
          <p:nvPr>
            <p:ph type="sldNum" sz="quarter" idx="12"/>
          </p:nvPr>
        </p:nvSpPr>
        <p:spPr/>
        <p:txBody>
          <a:bodyPr/>
          <a:lstStyle/>
          <a:p>
            <a:fld id="{12DA82E8-BA1F-4C59-8228-62088F1A7C7E}" type="slidenum">
              <a:rPr lang="en-US" smtClean="0"/>
              <a:t>‹#›</a:t>
            </a:fld>
            <a:endParaRPr lang="en-US" dirty="0"/>
          </a:p>
        </p:txBody>
      </p:sp>
    </p:spTree>
    <p:extLst>
      <p:ext uri="{BB962C8B-B14F-4D97-AF65-F5344CB8AC3E}">
        <p14:creationId xmlns:p14="http://schemas.microsoft.com/office/powerpoint/2010/main" val="2304802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0B42AA-1E4C-10BF-B900-7BD2341395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DA113C7-6AB5-423B-ECA3-EABADAF75A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582DD1-7898-5D24-5950-8759D4EB730B}"/>
              </a:ext>
            </a:extLst>
          </p:cNvPr>
          <p:cNvSpPr>
            <a:spLocks noGrp="1"/>
          </p:cNvSpPr>
          <p:nvPr>
            <p:ph type="dt" sz="half" idx="10"/>
          </p:nvPr>
        </p:nvSpPr>
        <p:spPr/>
        <p:txBody>
          <a:bodyPr/>
          <a:lstStyle/>
          <a:p>
            <a:fld id="{7CB756BD-2669-49C8-8D50-A22BDC3B1407}" type="datetimeFigureOut">
              <a:rPr lang="en-US" smtClean="0"/>
              <a:t>1/6/2026</a:t>
            </a:fld>
            <a:endParaRPr lang="en-US" dirty="0"/>
          </a:p>
        </p:txBody>
      </p:sp>
      <p:sp>
        <p:nvSpPr>
          <p:cNvPr id="5" name="Footer Placeholder 4">
            <a:extLst>
              <a:ext uri="{FF2B5EF4-FFF2-40B4-BE49-F238E27FC236}">
                <a16:creationId xmlns:a16="http://schemas.microsoft.com/office/drawing/2014/main" id="{1E2B8FEB-DD9B-7F26-6E30-91E6CD6B22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F5F5DA9-46DE-08B6-D614-DB841FB3AEAE}"/>
              </a:ext>
            </a:extLst>
          </p:cNvPr>
          <p:cNvSpPr>
            <a:spLocks noGrp="1"/>
          </p:cNvSpPr>
          <p:nvPr>
            <p:ph type="sldNum" sz="quarter" idx="12"/>
          </p:nvPr>
        </p:nvSpPr>
        <p:spPr/>
        <p:txBody>
          <a:bodyPr/>
          <a:lstStyle/>
          <a:p>
            <a:fld id="{12DA82E8-BA1F-4C59-8228-62088F1A7C7E}" type="slidenum">
              <a:rPr lang="en-US" smtClean="0"/>
              <a:t>‹#›</a:t>
            </a:fld>
            <a:endParaRPr lang="en-US" dirty="0"/>
          </a:p>
        </p:txBody>
      </p:sp>
    </p:spTree>
    <p:extLst>
      <p:ext uri="{BB962C8B-B14F-4D97-AF65-F5344CB8AC3E}">
        <p14:creationId xmlns:p14="http://schemas.microsoft.com/office/powerpoint/2010/main" val="2508065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5B90A7-B32E-A54C-6BD3-719CC24E7E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A30BEA-E6B5-59DE-4175-FDE9FAD545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DE6501-0D76-EBC9-FE07-97DEDDCF71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CB756BD-2669-49C8-8D50-A22BDC3B1407}" type="datetimeFigureOut">
              <a:rPr lang="en-US" smtClean="0"/>
              <a:t>1/6/2026</a:t>
            </a:fld>
            <a:endParaRPr lang="en-US" dirty="0"/>
          </a:p>
        </p:txBody>
      </p:sp>
      <p:sp>
        <p:nvSpPr>
          <p:cNvPr id="5" name="Footer Placeholder 4">
            <a:extLst>
              <a:ext uri="{FF2B5EF4-FFF2-40B4-BE49-F238E27FC236}">
                <a16:creationId xmlns:a16="http://schemas.microsoft.com/office/drawing/2014/main" id="{C6605347-50E4-BA09-3C94-0C6DD2AE5E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FDC8379B-64EF-3C11-178D-B3B0813D0F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DA82E8-BA1F-4C59-8228-62088F1A7C7E}" type="slidenum">
              <a:rPr lang="en-US" smtClean="0"/>
              <a:t>‹#›</a:t>
            </a:fld>
            <a:endParaRPr lang="en-US" dirty="0"/>
          </a:p>
        </p:txBody>
      </p:sp>
    </p:spTree>
    <p:extLst>
      <p:ext uri="{BB962C8B-B14F-4D97-AF65-F5344CB8AC3E}">
        <p14:creationId xmlns:p14="http://schemas.microsoft.com/office/powerpoint/2010/main" val="42758791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tif"/><Relationship Id="rId2" Type="http://schemas.openxmlformats.org/officeDocument/2006/relationships/image" Target="../media/image10.tif"/><Relationship Id="rId1" Type="http://schemas.openxmlformats.org/officeDocument/2006/relationships/slideLayout" Target="../slideLayouts/slideLayout2.xml"/><Relationship Id="rId6" Type="http://schemas.openxmlformats.org/officeDocument/2006/relationships/image" Target="../media/image14.tif"/><Relationship Id="rId5" Type="http://schemas.openxmlformats.org/officeDocument/2006/relationships/image" Target="../media/image13.tif"/><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1.jp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2377A0D-7BFB-E9F0-E961-799FE0A71D8F}"/>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EF5D8E2C-7C66-7BE0-D70C-E7B1FC7AFEEC}"/>
              </a:ext>
            </a:extLst>
          </p:cNvPr>
          <p:cNvSpPr>
            <a:spLocks noGrp="1"/>
          </p:cNvSpPr>
          <p:nvPr>
            <p:ph type="ctrTitle"/>
          </p:nvPr>
        </p:nvSpPr>
        <p:spPr>
          <a:xfrm>
            <a:off x="1524000" y="-43545"/>
            <a:ext cx="9144000" cy="2259393"/>
          </a:xfrm>
        </p:spPr>
        <p:txBody>
          <a:bodyPr>
            <a:normAutofit/>
          </a:bodyPr>
          <a:lstStyle/>
          <a:p>
            <a:r>
              <a:rPr lang="en-US" dirty="0">
                <a:solidFill>
                  <a:srgbClr val="FFFFFF"/>
                </a:solidFill>
              </a:rPr>
              <a:t>High-Tech Creativity</a:t>
            </a:r>
          </a:p>
        </p:txBody>
      </p:sp>
      <p:sp>
        <p:nvSpPr>
          <p:cNvPr id="3" name="Subtitle 2">
            <a:extLst>
              <a:ext uri="{FF2B5EF4-FFF2-40B4-BE49-F238E27FC236}">
                <a16:creationId xmlns:a16="http://schemas.microsoft.com/office/drawing/2014/main" id="{F366DF29-52CA-E1AF-35DB-F3635C2849D6}"/>
              </a:ext>
            </a:extLst>
          </p:cNvPr>
          <p:cNvSpPr>
            <a:spLocks noGrp="1"/>
          </p:cNvSpPr>
          <p:nvPr>
            <p:ph type="subTitle" idx="1"/>
          </p:nvPr>
        </p:nvSpPr>
        <p:spPr>
          <a:xfrm>
            <a:off x="1524000" y="4529518"/>
            <a:ext cx="9144000" cy="1098395"/>
          </a:xfrm>
        </p:spPr>
        <p:txBody>
          <a:bodyPr>
            <a:normAutofit/>
          </a:bodyPr>
          <a:lstStyle/>
          <a:p>
            <a:r>
              <a:rPr lang="en-US" dirty="0">
                <a:solidFill>
                  <a:srgbClr val="FFFFFF"/>
                </a:solidFill>
              </a:rPr>
              <a:t>Presented by Jeff Leismer, PhD to Sheboygan North High School</a:t>
            </a:r>
          </a:p>
          <a:p>
            <a:r>
              <a:rPr lang="en-US" dirty="0">
                <a:solidFill>
                  <a:srgbClr val="FFFFFF"/>
                </a:solidFill>
              </a:rPr>
              <a:t>Friday, January 9, 2026</a:t>
            </a:r>
          </a:p>
        </p:txBody>
      </p:sp>
    </p:spTree>
    <p:extLst>
      <p:ext uri="{BB962C8B-B14F-4D97-AF65-F5344CB8AC3E}">
        <p14:creationId xmlns:p14="http://schemas.microsoft.com/office/powerpoint/2010/main" val="67947979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par>
                          <p:cTn id="8" fill="hold">
                            <p:stCondLst>
                              <p:cond delay="112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400"/>
                                        <p:tgtEl>
                                          <p:spTgt spid="3">
                                            <p:txEl>
                                              <p:pRg st="0" end="0"/>
                                            </p:txEl>
                                          </p:spTgt>
                                        </p:tgtEl>
                                      </p:cBhvr>
                                    </p:animEffect>
                                  </p:childTnLst>
                                </p:cTn>
                              </p:par>
                            </p:childTnLst>
                          </p:cTn>
                        </p:par>
                        <p:par>
                          <p:cTn id="12" fill="hold">
                            <p:stCondLst>
                              <p:cond delay="356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9F6E74-5304-F8D0-75DF-BFADE2D338AD}"/>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dirty="0">
                <a:solidFill>
                  <a:srgbClr val="FFFFFF"/>
                </a:solidFill>
                <a:latin typeface="+mj-lt"/>
                <a:ea typeface="+mj-ea"/>
                <a:cs typeface="+mj-cs"/>
              </a:rPr>
              <a:t>NASA Astronaut, Col. Jeff Williams, PhD</a:t>
            </a:r>
          </a:p>
        </p:txBody>
      </p:sp>
      <p:pic>
        <p:nvPicPr>
          <p:cNvPr id="4" name="Astronaut Jeff Williams' use of the VibeTech One - email version">
            <a:hlinkClick r:id="" action="ppaction://media"/>
            <a:extLst>
              <a:ext uri="{FF2B5EF4-FFF2-40B4-BE49-F238E27FC236}">
                <a16:creationId xmlns:a16="http://schemas.microsoft.com/office/drawing/2014/main" id="{6F6388C1-45D2-30EF-8558-C009A24A844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218610" y="1205345"/>
            <a:ext cx="7893976" cy="4447310"/>
          </a:xfrm>
          <a:prstGeom prst="rect">
            <a:avLst/>
          </a:prstGeom>
        </p:spPr>
      </p:pic>
    </p:spTree>
    <p:extLst>
      <p:ext uri="{BB962C8B-B14F-4D97-AF65-F5344CB8AC3E}">
        <p14:creationId xmlns:p14="http://schemas.microsoft.com/office/powerpoint/2010/main" val="377515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5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05CA7-D360-F249-3910-D5C5B2918E06}"/>
              </a:ext>
            </a:extLst>
          </p:cNvPr>
          <p:cNvSpPr>
            <a:spLocks noGrp="1"/>
          </p:cNvSpPr>
          <p:nvPr>
            <p:ph type="title"/>
          </p:nvPr>
        </p:nvSpPr>
        <p:spPr/>
        <p:txBody>
          <a:bodyPr/>
          <a:lstStyle/>
          <a:p>
            <a:r>
              <a:rPr lang="en-US" dirty="0"/>
              <a:t>Quiz Time</a:t>
            </a:r>
          </a:p>
        </p:txBody>
      </p:sp>
      <p:pic>
        <p:nvPicPr>
          <p:cNvPr id="9" name="Picture 8">
            <a:extLst>
              <a:ext uri="{FF2B5EF4-FFF2-40B4-BE49-F238E27FC236}">
                <a16:creationId xmlns:a16="http://schemas.microsoft.com/office/drawing/2014/main" id="{82636798-180C-7BE3-C5A3-5F6D005548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833" y="34158"/>
            <a:ext cx="9765076" cy="4902967"/>
          </a:xfrm>
          <a:prstGeom prst="rect">
            <a:avLst/>
          </a:prstGeom>
        </p:spPr>
      </p:pic>
      <p:sp>
        <p:nvSpPr>
          <p:cNvPr id="11" name="Content Placeholder 10">
            <a:extLst>
              <a:ext uri="{FF2B5EF4-FFF2-40B4-BE49-F238E27FC236}">
                <a16:creationId xmlns:a16="http://schemas.microsoft.com/office/drawing/2014/main" id="{1984BFF3-AE8C-B8C1-6D7F-48CBDEB53538}"/>
              </a:ext>
            </a:extLst>
          </p:cNvPr>
          <p:cNvSpPr>
            <a:spLocks noGrp="1"/>
          </p:cNvSpPr>
          <p:nvPr>
            <p:ph idx="1"/>
          </p:nvPr>
        </p:nvSpPr>
        <p:spPr/>
        <p:txBody>
          <a:bodyPr/>
          <a:lstStyle/>
          <a:p>
            <a:r>
              <a:rPr lang="en-US" dirty="0"/>
              <a:t>Older Adults</a:t>
            </a:r>
          </a:p>
          <a:p>
            <a:r>
              <a:rPr lang="en-US" dirty="0"/>
              <a:t>People living with disabilities and various disabling conditions</a:t>
            </a:r>
          </a:p>
          <a:p>
            <a:r>
              <a:rPr lang="en-US" dirty="0"/>
              <a:t>People recovering from injury and surgery</a:t>
            </a:r>
          </a:p>
          <a:p>
            <a:r>
              <a:rPr lang="en-US" dirty="0"/>
              <a:t>People who are sedentary</a:t>
            </a:r>
          </a:p>
        </p:txBody>
      </p:sp>
      <p:pic>
        <p:nvPicPr>
          <p:cNvPr id="7" name="Picture 6">
            <a:extLst>
              <a:ext uri="{FF2B5EF4-FFF2-40B4-BE49-F238E27FC236}">
                <a16:creationId xmlns:a16="http://schemas.microsoft.com/office/drawing/2014/main" id="{E60B796E-6F77-E248-DDFB-85946CD222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4072668"/>
            <a:ext cx="2939143" cy="2751174"/>
          </a:xfrm>
          <a:prstGeom prst="rect">
            <a:avLst/>
          </a:prstGeom>
        </p:spPr>
      </p:pic>
    </p:spTree>
    <p:extLst>
      <p:ext uri="{BB962C8B-B14F-4D97-AF65-F5344CB8AC3E}">
        <p14:creationId xmlns:p14="http://schemas.microsoft.com/office/powerpoint/2010/main" val="375725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1" presetClass="exit" presetSubtype="0" fill="hold" grpId="1" nodeType="afterEffect">
                                  <p:stCondLst>
                                    <p:cond delay="0"/>
                                  </p:stCondLst>
                                  <p:childTnLst>
                                    <p:set>
                                      <p:cBhvr>
                                        <p:cTn id="10" dur="1" fill="hold">
                                          <p:stCondLst>
                                            <p:cond delay="1499"/>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 calcmode="lin" valueType="num">
                                      <p:cBhvr additive="base">
                                        <p:cTn id="1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 calcmode="lin" valueType="num">
                                      <p:cBhvr additive="base">
                                        <p:cTn id="2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anim calcmode="lin" valueType="num">
                                      <p:cBhvr additive="base">
                                        <p:cTn id="2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
                                            <p:txEl>
                                              <p:pRg st="3" end="3"/>
                                            </p:txEl>
                                          </p:spTgt>
                                        </p:tgtEl>
                                        <p:attrNameLst>
                                          <p:attrName>style.visibility</p:attrName>
                                        </p:attrNameLst>
                                      </p:cBhvr>
                                      <p:to>
                                        <p:strVal val="visible"/>
                                      </p:to>
                                    </p:set>
                                    <p:anim calcmode="lin" valueType="num">
                                      <p:cBhvr additive="base">
                                        <p:cTn id="33"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42" presetClass="entr" presetSubtype="0" fill="hold" nodeType="afterEffect">
                                  <p:stCondLst>
                                    <p:cond delay="25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circle(in)">
                                      <p:cBhvr>
                                        <p:cTn id="4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25DA1-FA0C-7AE7-B323-47E3318AACCF}"/>
              </a:ext>
            </a:extLst>
          </p:cNvPr>
          <p:cNvSpPr>
            <a:spLocks noGrp="1"/>
          </p:cNvSpPr>
          <p:nvPr>
            <p:ph type="title"/>
          </p:nvPr>
        </p:nvSpPr>
        <p:spPr/>
        <p:txBody>
          <a:bodyPr/>
          <a:lstStyle/>
          <a:p>
            <a:r>
              <a:rPr lang="en-US" dirty="0"/>
              <a:t>Quiz Question 2</a:t>
            </a:r>
          </a:p>
        </p:txBody>
      </p:sp>
      <p:sp>
        <p:nvSpPr>
          <p:cNvPr id="3" name="Content Placeholder 2">
            <a:extLst>
              <a:ext uri="{FF2B5EF4-FFF2-40B4-BE49-F238E27FC236}">
                <a16:creationId xmlns:a16="http://schemas.microsoft.com/office/drawing/2014/main" id="{6ADCAF3D-6AE9-70D2-96FA-0F197D64CA94}"/>
              </a:ext>
            </a:extLst>
          </p:cNvPr>
          <p:cNvSpPr>
            <a:spLocks noGrp="1"/>
          </p:cNvSpPr>
          <p:nvPr>
            <p:ph idx="1"/>
          </p:nvPr>
        </p:nvSpPr>
        <p:spPr/>
        <p:txBody>
          <a:bodyPr/>
          <a:lstStyle/>
          <a:p>
            <a:r>
              <a:rPr lang="en-US" dirty="0"/>
              <a:t>Are there people on Earth who also experience disuse atrophy? Who?</a:t>
            </a:r>
          </a:p>
        </p:txBody>
      </p:sp>
      <p:pic>
        <p:nvPicPr>
          <p:cNvPr id="5" name="Content Placeholder 4">
            <a:extLst>
              <a:ext uri="{FF2B5EF4-FFF2-40B4-BE49-F238E27FC236}">
                <a16:creationId xmlns:a16="http://schemas.microsoft.com/office/drawing/2014/main" id="{73346EA4-6AA0-D985-585D-5CA7F6717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0677" y="389071"/>
            <a:ext cx="8550645" cy="6103804"/>
          </a:xfrm>
          <a:prstGeom prst="rect">
            <a:avLst/>
          </a:prstGeom>
        </p:spPr>
      </p:pic>
    </p:spTree>
    <p:extLst>
      <p:ext uri="{BB962C8B-B14F-4D97-AF65-F5344CB8AC3E}">
        <p14:creationId xmlns:p14="http://schemas.microsoft.com/office/powerpoint/2010/main" val="98054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par>
                                <p:cTn id="18" presetID="10" presetClass="exit" presetSubtype="0" fill="hold" grpId="1" nodeType="withEffect">
                                  <p:stCondLst>
                                    <p:cond delay="0"/>
                                  </p:stCondLst>
                                  <p:childTnLst>
                                    <p:animEffect transition="out" filter="fade">
                                      <p:cBhvr>
                                        <p:cTn id="19" dur="500"/>
                                        <p:tgtEl>
                                          <p:spTgt spid="2"/>
                                        </p:tgtEl>
                                      </p:cBhvr>
                                    </p:animEffect>
                                    <p:set>
                                      <p:cBhvr>
                                        <p:cTn id="20" dur="1" fill="hold">
                                          <p:stCondLst>
                                            <p:cond delay="499"/>
                                          </p:stCondLst>
                                        </p:cTn>
                                        <p:tgtEl>
                                          <p:spTgt spid="2"/>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3">
                                            <p:txEl>
                                              <p:pRg st="0" end="0"/>
                                            </p:txEl>
                                          </p:spTgt>
                                        </p:tgtEl>
                                      </p:cBhvr>
                                    </p:animEffect>
                                    <p:set>
                                      <p:cBhvr>
                                        <p:cTn id="23"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DC09A0A-5EF7-45F4-B8EE-54903540B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9ABA7A-4895-E3F5-622A-6DF7AAB5B73C}"/>
              </a:ext>
            </a:extLst>
          </p:cNvPr>
          <p:cNvSpPr>
            <a:spLocks noGrp="1"/>
          </p:cNvSpPr>
          <p:nvPr>
            <p:ph type="title"/>
          </p:nvPr>
        </p:nvSpPr>
        <p:spPr>
          <a:xfrm>
            <a:off x="5336238" y="507283"/>
            <a:ext cx="6017562" cy="1544062"/>
          </a:xfrm>
        </p:spPr>
        <p:txBody>
          <a:bodyPr>
            <a:normAutofit/>
          </a:bodyPr>
          <a:lstStyle/>
          <a:p>
            <a:r>
              <a:rPr lang="en-US" sz="4000" dirty="0"/>
              <a:t>Gravity Independent Vibration Therapy System</a:t>
            </a:r>
          </a:p>
        </p:txBody>
      </p:sp>
      <p:pic>
        <p:nvPicPr>
          <p:cNvPr id="9" name="Picture 8">
            <a:extLst>
              <a:ext uri="{FF2B5EF4-FFF2-40B4-BE49-F238E27FC236}">
                <a16:creationId xmlns:a16="http://schemas.microsoft.com/office/drawing/2014/main" id="{5364A10D-2AA8-3667-FA3C-CC02F4458F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740" y="525303"/>
            <a:ext cx="4795285" cy="2464243"/>
          </a:xfrm>
          <a:prstGeom prst="rect">
            <a:avLst/>
          </a:prstGeom>
        </p:spPr>
      </p:pic>
      <p:pic>
        <p:nvPicPr>
          <p:cNvPr id="7" name="Picture 6">
            <a:extLst>
              <a:ext uri="{FF2B5EF4-FFF2-40B4-BE49-F238E27FC236}">
                <a16:creationId xmlns:a16="http://schemas.microsoft.com/office/drawing/2014/main" id="{B812D7AF-3D3C-2B9F-50D5-3081F6B46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576" y="3512881"/>
            <a:ext cx="1249238" cy="2616206"/>
          </a:xfrm>
          <a:prstGeom prst="rect">
            <a:avLst/>
          </a:prstGeom>
        </p:spPr>
      </p:pic>
      <p:pic>
        <p:nvPicPr>
          <p:cNvPr id="5" name="Content Placeholder 4">
            <a:extLst>
              <a:ext uri="{FF2B5EF4-FFF2-40B4-BE49-F238E27FC236}">
                <a16:creationId xmlns:a16="http://schemas.microsoft.com/office/drawing/2014/main" id="{30DD515E-7EEE-492D-FEF4-F27425E761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4260" y="3577400"/>
            <a:ext cx="2331720" cy="2487167"/>
          </a:xfrm>
          <a:prstGeom prst="rect">
            <a:avLst/>
          </a:prstGeom>
        </p:spPr>
      </p:pic>
      <p:pic>
        <p:nvPicPr>
          <p:cNvPr id="11" name="Content Placeholder 10">
            <a:extLst>
              <a:ext uri="{FF2B5EF4-FFF2-40B4-BE49-F238E27FC236}">
                <a16:creationId xmlns:a16="http://schemas.microsoft.com/office/drawing/2014/main" id="{75D59957-86CF-7832-22F3-6344421524E2}"/>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5335588" y="2734466"/>
            <a:ext cx="6018212" cy="2938469"/>
          </a:xfrm>
        </p:spPr>
      </p:pic>
    </p:spTree>
    <p:extLst>
      <p:ext uri="{BB962C8B-B14F-4D97-AF65-F5344CB8AC3E}">
        <p14:creationId xmlns:p14="http://schemas.microsoft.com/office/powerpoint/2010/main" val="2508129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563FE54-6A56-D830-DEF5-6C0561936F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5" y="32655"/>
            <a:ext cx="3950778" cy="2556386"/>
          </a:xfrm>
          <a:prstGeom prst="rect">
            <a:avLst/>
          </a:prstGeom>
        </p:spPr>
      </p:pic>
      <p:sp>
        <p:nvSpPr>
          <p:cNvPr id="2" name="Title 1">
            <a:extLst>
              <a:ext uri="{FF2B5EF4-FFF2-40B4-BE49-F238E27FC236}">
                <a16:creationId xmlns:a16="http://schemas.microsoft.com/office/drawing/2014/main" id="{2B6798ED-7BB0-B421-181D-2187CC81C2D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7E34627-1153-F648-CE9A-FCA00E52E73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67205" y="2506662"/>
            <a:ext cx="6724795" cy="4351338"/>
          </a:xfrm>
        </p:spPr>
      </p:pic>
      <p:pic>
        <p:nvPicPr>
          <p:cNvPr id="7" name="Picture 6">
            <a:extLst>
              <a:ext uri="{FF2B5EF4-FFF2-40B4-BE49-F238E27FC236}">
                <a16:creationId xmlns:a16="http://schemas.microsoft.com/office/drawing/2014/main" id="{E5BB368E-4B4C-0C35-D4E5-EF8A8CF032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2914" y="0"/>
            <a:ext cx="5359086" cy="2780658"/>
          </a:xfrm>
          <a:prstGeom prst="rect">
            <a:avLst/>
          </a:prstGeom>
        </p:spPr>
      </p:pic>
      <p:pic>
        <p:nvPicPr>
          <p:cNvPr id="9" name="Picture 8">
            <a:extLst>
              <a:ext uri="{FF2B5EF4-FFF2-40B4-BE49-F238E27FC236}">
                <a16:creationId xmlns:a16="http://schemas.microsoft.com/office/drawing/2014/main" id="{33F2BC86-5241-99CD-E543-41CC973ECB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780658"/>
            <a:ext cx="6301345" cy="4077341"/>
          </a:xfrm>
          <a:prstGeom prst="rect">
            <a:avLst/>
          </a:prstGeom>
        </p:spPr>
      </p:pic>
      <p:pic>
        <p:nvPicPr>
          <p:cNvPr id="11" name="Picture 10">
            <a:extLst>
              <a:ext uri="{FF2B5EF4-FFF2-40B4-BE49-F238E27FC236}">
                <a16:creationId xmlns:a16="http://schemas.microsoft.com/office/drawing/2014/main" id="{11B362CD-00BC-2FE5-1401-5DFAC4EECB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57343" y="40700"/>
            <a:ext cx="3296788" cy="2465962"/>
          </a:xfrm>
          <a:prstGeom prst="rect">
            <a:avLst/>
          </a:prstGeom>
        </p:spPr>
      </p:pic>
    </p:spTree>
    <p:extLst>
      <p:ext uri="{BB962C8B-B14F-4D97-AF65-F5344CB8AC3E}">
        <p14:creationId xmlns:p14="http://schemas.microsoft.com/office/powerpoint/2010/main" val="3087653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FDB19-F3EF-E3DD-BD04-349F6C6A36D4}"/>
              </a:ext>
            </a:extLst>
          </p:cNvPr>
          <p:cNvSpPr>
            <a:spLocks noGrp="1"/>
          </p:cNvSpPr>
          <p:nvPr>
            <p:ph type="title"/>
          </p:nvPr>
        </p:nvSpPr>
        <p:spPr/>
        <p:txBody>
          <a:bodyPr/>
          <a:lstStyle/>
          <a:p>
            <a:r>
              <a:rPr lang="en-US" dirty="0"/>
              <a:t>Adapting Designs to be More Accommodating</a:t>
            </a:r>
          </a:p>
        </p:txBody>
      </p:sp>
      <p:pic>
        <p:nvPicPr>
          <p:cNvPr id="6" name="Content Placeholder 5">
            <a:extLst>
              <a:ext uri="{FF2B5EF4-FFF2-40B4-BE49-F238E27FC236}">
                <a16:creationId xmlns:a16="http://schemas.microsoft.com/office/drawing/2014/main" id="{7679BA01-4F76-7ED6-0225-6B55447DED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3973241" y="1443454"/>
            <a:ext cx="4245517" cy="2621012"/>
          </a:xfrm>
        </p:spPr>
      </p:pic>
      <p:pic>
        <p:nvPicPr>
          <p:cNvPr id="4" name="Picture 3" descr="Diagram&#10;&#10;Description automatically generated">
            <a:extLst>
              <a:ext uri="{FF2B5EF4-FFF2-40B4-BE49-F238E27FC236}">
                <a16:creationId xmlns:a16="http://schemas.microsoft.com/office/drawing/2014/main" id="{41F03AFC-B0E9-6469-3F2D-ABD57A0C80A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500" r="8333"/>
          <a:stretch/>
        </p:blipFill>
        <p:spPr>
          <a:xfrm>
            <a:off x="1632856" y="4118159"/>
            <a:ext cx="4343401" cy="2743200"/>
          </a:xfrm>
          <a:prstGeom prst="rect">
            <a:avLst/>
          </a:prstGeom>
        </p:spPr>
      </p:pic>
      <p:pic>
        <p:nvPicPr>
          <p:cNvPr id="10" name="Picture 9">
            <a:extLst>
              <a:ext uri="{FF2B5EF4-FFF2-40B4-BE49-F238E27FC236}">
                <a16:creationId xmlns:a16="http://schemas.microsoft.com/office/drawing/2014/main" id="{F982DF97-AA40-DA05-2770-7D029A9658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292617" y="1795572"/>
            <a:ext cx="3339936" cy="2268894"/>
          </a:xfrm>
          <a:prstGeom prst="rect">
            <a:avLst/>
          </a:prstGeom>
        </p:spPr>
      </p:pic>
      <p:pic>
        <p:nvPicPr>
          <p:cNvPr id="14" name="Picture 13">
            <a:extLst>
              <a:ext uri="{FF2B5EF4-FFF2-40B4-BE49-F238E27FC236}">
                <a16:creationId xmlns:a16="http://schemas.microsoft.com/office/drawing/2014/main" id="{EE5E91C4-7A0A-12E8-43C9-47C766341C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622" y="1504146"/>
            <a:ext cx="3413760" cy="2560320"/>
          </a:xfrm>
          <a:prstGeom prst="rect">
            <a:avLst/>
          </a:prstGeom>
        </p:spPr>
      </p:pic>
      <p:pic>
        <p:nvPicPr>
          <p:cNvPr id="16" name="Picture 15">
            <a:extLst>
              <a:ext uri="{FF2B5EF4-FFF2-40B4-BE49-F238E27FC236}">
                <a16:creationId xmlns:a16="http://schemas.microsoft.com/office/drawing/2014/main" id="{E85CFCBF-D17E-4C75-5170-D27C104510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15744" y="4118159"/>
            <a:ext cx="4865914" cy="2739841"/>
          </a:xfrm>
          <a:prstGeom prst="rect">
            <a:avLst/>
          </a:prstGeom>
        </p:spPr>
      </p:pic>
    </p:spTree>
    <p:extLst>
      <p:ext uri="{BB962C8B-B14F-4D97-AF65-F5344CB8AC3E}">
        <p14:creationId xmlns:p14="http://schemas.microsoft.com/office/powerpoint/2010/main" val="1955537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2000"/>
                                        <p:tgtEl>
                                          <p:spTgt spid="6"/>
                                        </p:tgtEl>
                                      </p:cBhvr>
                                    </p:animEffect>
                                  </p:childTnLst>
                                </p:cTn>
                              </p:par>
                            </p:childTnLst>
                          </p:cTn>
                        </p:par>
                        <p:par>
                          <p:cTn id="12" fill="hold">
                            <p:stCondLst>
                              <p:cond delay="4000"/>
                            </p:stCondLst>
                            <p:childTnLst>
                              <p:par>
                                <p:cTn id="13" presetID="6" presetClass="entr" presetSubtype="16"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ircle(in)">
                                      <p:cBhvr>
                                        <p:cTn id="15" dur="2000"/>
                                        <p:tgtEl>
                                          <p:spTgt spid="10"/>
                                        </p:tgtEl>
                                      </p:cBhvr>
                                    </p:animEffect>
                                  </p:childTnLst>
                                </p:cTn>
                              </p:par>
                            </p:childTnLst>
                          </p:cTn>
                        </p:par>
                        <p:par>
                          <p:cTn id="16" fill="hold">
                            <p:stCondLst>
                              <p:cond delay="6000"/>
                            </p:stCondLst>
                            <p:childTnLst>
                              <p:par>
                                <p:cTn id="17" presetID="6"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childTnLst>
                          </p:cTn>
                        </p:par>
                        <p:par>
                          <p:cTn id="20" fill="hold">
                            <p:stCondLst>
                              <p:cond delay="8000"/>
                            </p:stCondLst>
                            <p:childTnLst>
                              <p:par>
                                <p:cTn id="21" presetID="6"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circle(in)">
                                      <p:cBhvr>
                                        <p:cTn id="23"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C06B72-E945-1397-0B0F-498225CEB5A0}"/>
              </a:ext>
            </a:extLst>
          </p:cNvPr>
          <p:cNvSpPr>
            <a:spLocks noGrp="1"/>
          </p:cNvSpPr>
          <p:nvPr>
            <p:ph type="title"/>
          </p:nvPr>
        </p:nvSpPr>
        <p:spPr>
          <a:xfrm>
            <a:off x="638881" y="4501453"/>
            <a:ext cx="10909640" cy="1065836"/>
          </a:xfrm>
        </p:spPr>
        <p:txBody>
          <a:bodyPr vert="horz" lIns="91440" tIns="45720" rIns="91440" bIns="45720" rtlCol="0" anchor="ctr">
            <a:normAutofit/>
          </a:bodyPr>
          <a:lstStyle/>
          <a:p>
            <a:pPr algn="ctr"/>
            <a:r>
              <a:rPr lang="en-US" sz="6600"/>
              <a:t>Digital Creativity</a:t>
            </a:r>
          </a:p>
        </p:txBody>
      </p:sp>
      <p:pic>
        <p:nvPicPr>
          <p:cNvPr id="4" name="FinalDemoCapstone">
            <a:hlinkClick r:id="" action="ppaction://media"/>
            <a:extLst>
              <a:ext uri="{FF2B5EF4-FFF2-40B4-BE49-F238E27FC236}">
                <a16:creationId xmlns:a16="http://schemas.microsoft.com/office/drawing/2014/main" id="{90B8F1BE-4913-118E-C858-BA4B1BBDE0D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79576" y="320040"/>
            <a:ext cx="3895344" cy="3895344"/>
          </a:xfrm>
          <a:prstGeom prst="rect">
            <a:avLst/>
          </a:prstGeom>
        </p:spPr>
      </p:pic>
      <p:pic>
        <p:nvPicPr>
          <p:cNvPr id="8" name="Picture 7">
            <a:extLst>
              <a:ext uri="{FF2B5EF4-FFF2-40B4-BE49-F238E27FC236}">
                <a16:creationId xmlns:a16="http://schemas.microsoft.com/office/drawing/2014/main" id="{C364718D-3D73-ED8C-A648-6AD5B823EA3C}"/>
              </a:ext>
            </a:extLst>
          </p:cNvPr>
          <p:cNvPicPr>
            <a:picLocks noChangeAspect="1"/>
          </p:cNvPicPr>
          <p:nvPr/>
        </p:nvPicPr>
        <p:blipFill>
          <a:blip r:embed="rId5">
            <a:extLst>
              <a:ext uri="{28A0092B-C50C-407E-A947-70E740481C1C}">
                <a14:useLocalDpi xmlns:a14="http://schemas.microsoft.com/office/drawing/2010/main" val="0"/>
              </a:ext>
            </a:extLst>
          </a:blip>
          <a:srcRect t="4761" b="20902"/>
          <a:stretch>
            <a:fillRect/>
          </a:stretch>
        </p:blipFill>
        <p:spPr>
          <a:xfrm>
            <a:off x="6254496" y="1109541"/>
            <a:ext cx="5614416" cy="2316341"/>
          </a:xfrm>
          <a:prstGeom prst="rect">
            <a:avLst/>
          </a:prstGeom>
        </p:spPr>
      </p:pic>
      <p:sp>
        <p:nvSpPr>
          <p:cNvPr id="15"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265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1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C541B88-1AE9-40C3-AFD5-967787C197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905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631F65-B197-1FAC-F853-F37C81A1F1C8}"/>
              </a:ext>
            </a:extLst>
          </p:cNvPr>
          <p:cNvSpPr>
            <a:spLocks noGrp="1"/>
          </p:cNvSpPr>
          <p:nvPr>
            <p:ph type="title"/>
          </p:nvPr>
        </p:nvSpPr>
        <p:spPr>
          <a:xfrm>
            <a:off x="838200" y="1195697"/>
            <a:ext cx="3200400" cy="4238118"/>
          </a:xfrm>
        </p:spPr>
        <p:txBody>
          <a:bodyPr>
            <a:normAutofit/>
          </a:bodyPr>
          <a:lstStyle/>
          <a:p>
            <a:r>
              <a:rPr lang="en-US">
                <a:solidFill>
                  <a:schemeClr val="bg1"/>
                </a:solidFill>
              </a:rPr>
              <a:t>Practice Using Creative Skills</a:t>
            </a:r>
          </a:p>
        </p:txBody>
      </p:sp>
      <p:grpSp>
        <p:nvGrpSpPr>
          <p:cNvPr id="13" name="Graphic 38">
            <a:extLst>
              <a:ext uri="{FF2B5EF4-FFF2-40B4-BE49-F238E27FC236}">
                <a16:creationId xmlns:a16="http://schemas.microsoft.com/office/drawing/2014/main" id="{7CF625D3-71A3-4F30-A096-8EF334E959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14" name="Freeform: Shape 13">
              <a:extLst>
                <a:ext uri="{FF2B5EF4-FFF2-40B4-BE49-F238E27FC236}">
                  <a16:creationId xmlns:a16="http://schemas.microsoft.com/office/drawing/2014/main" id="{C6754E2F-F56E-4BA3-99DD-8EBF110E3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24A69059-7C49-49C6-B071-F2A9B558E0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17" name="Oval 16">
            <a:extLst>
              <a:ext uri="{FF2B5EF4-FFF2-40B4-BE49-F238E27FC236}">
                <a16:creationId xmlns:a16="http://schemas.microsoft.com/office/drawing/2014/main" id="{89D16701-DA76-4F72-BB63-E2C3FFBDF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1CC28BE1-9DC6-43FE-9582-39F091098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1" name="Graphic 4">
            <a:extLst>
              <a:ext uri="{FF2B5EF4-FFF2-40B4-BE49-F238E27FC236}">
                <a16:creationId xmlns:a16="http://schemas.microsoft.com/office/drawing/2014/main" id="{AF9AF3F3-CE0C-4125-BDD7-346487FA0B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09667" y="5539935"/>
            <a:ext cx="975169" cy="975171"/>
            <a:chOff x="5829300" y="3162300"/>
            <a:chExt cx="532256" cy="532257"/>
          </a:xfrm>
          <a:solidFill>
            <a:schemeClr val="bg1"/>
          </a:solidFill>
        </p:grpSpPr>
        <p:sp>
          <p:nvSpPr>
            <p:cNvPr id="22" name="Freeform: Shape 21">
              <a:extLst>
                <a:ext uri="{FF2B5EF4-FFF2-40B4-BE49-F238E27FC236}">
                  <a16:creationId xmlns:a16="http://schemas.microsoft.com/office/drawing/2014/main" id="{B31DFBFA-CF4D-4940-9086-26F83E5C6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7854033-BD20-4C77-8C5B-048F4B3BD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C93AA74-BEB3-444F-835B-7AA6ECE61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00DF1C9-6952-4704-B8B3-95406E18E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B34783FD-297C-40D2-964B-DBAE4DE28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E621623-0357-4FD5-A1AC-400501025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24F346E-10A0-458F-A9CA-8C0079472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937A2F7-01A9-47F3-BED6-B61D99840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B44DAF8-5073-441A-82E1-180385D35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2B0413D-0E36-4A90-8E6A-9EDC676A6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86059ECF-0D50-48AD-B67A-645EC29D3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394906F-6BF2-447E-9886-F12708E12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45EB96B-215A-4EBF-A594-2B0822233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graphicFrame>
        <p:nvGraphicFramePr>
          <p:cNvPr id="20" name="Content Placeholder 2">
            <a:extLst>
              <a:ext uri="{FF2B5EF4-FFF2-40B4-BE49-F238E27FC236}">
                <a16:creationId xmlns:a16="http://schemas.microsoft.com/office/drawing/2014/main" id="{DC9EBA87-3A7F-86DA-184F-F33A173065C2}"/>
              </a:ext>
            </a:extLst>
          </p:cNvPr>
          <p:cNvGraphicFramePr>
            <a:graphicFrameLocks noGrp="1"/>
          </p:cNvGraphicFramePr>
          <p:nvPr>
            <p:ph idx="1"/>
            <p:extLst>
              <p:ext uri="{D42A27DB-BD31-4B8C-83A1-F6EECF244321}">
                <p14:modId xmlns:p14="http://schemas.microsoft.com/office/powerpoint/2010/main" val="151036220"/>
              </p:ext>
            </p:extLst>
          </p:nvPr>
        </p:nvGraphicFramePr>
        <p:xfrm>
          <a:off x="5484139" y="477540"/>
          <a:ext cx="6301601" cy="5878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1127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5A9D32E-7E58-A8CE-3CF9-3362A9DDA7A1}"/>
              </a:ext>
            </a:extLst>
          </p:cNvPr>
          <p:cNvPicPr>
            <a:picLocks noChangeAspect="1"/>
          </p:cNvPicPr>
          <p:nvPr/>
        </p:nvPicPr>
        <p:blipFill>
          <a:blip r:embed="rId3">
            <a:extLst>
              <a:ext uri="{28A0092B-C50C-407E-A947-70E740481C1C}">
                <a14:useLocalDpi xmlns:a14="http://schemas.microsoft.com/office/drawing/2010/main" val="0"/>
              </a:ext>
            </a:extLst>
          </a:blip>
          <a:srcRect t="18964" b="23563"/>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25" name="Freeform: Shape 24">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 name="Freeform: Shape 29">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AFFB9C-F06A-F88B-4255-B5F22F715590}"/>
              </a:ext>
            </a:extLst>
          </p:cNvPr>
          <p:cNvSpPr>
            <a:spLocks noGrp="1"/>
          </p:cNvSpPr>
          <p:nvPr>
            <p:ph type="title"/>
          </p:nvPr>
        </p:nvSpPr>
        <p:spPr>
          <a:xfrm>
            <a:off x="371094" y="1161288"/>
            <a:ext cx="3438144" cy="1125728"/>
          </a:xfrm>
        </p:spPr>
        <p:txBody>
          <a:bodyPr anchor="b">
            <a:normAutofit fontScale="90000"/>
          </a:bodyPr>
          <a:lstStyle/>
          <a:p>
            <a:r>
              <a:rPr lang="en-US" sz="4900" dirty="0"/>
              <a:t>Inspiring</a:t>
            </a:r>
            <a:r>
              <a:rPr lang="en-US" sz="4000" dirty="0"/>
              <a:t> </a:t>
            </a:r>
            <a:r>
              <a:rPr lang="en-US" sz="4300" dirty="0"/>
              <a:t>Creativity</a:t>
            </a:r>
          </a:p>
        </p:txBody>
      </p:sp>
      <p:sp>
        <p:nvSpPr>
          <p:cNvPr id="29" name="Rectangle 2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 name="Rectangle 3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7ABE732-80E2-E396-C99C-EA166B7A84B8}"/>
              </a:ext>
            </a:extLst>
          </p:cNvPr>
          <p:cNvSpPr>
            <a:spLocks noGrp="1"/>
          </p:cNvSpPr>
          <p:nvPr>
            <p:ph idx="1"/>
          </p:nvPr>
        </p:nvSpPr>
        <p:spPr>
          <a:xfrm>
            <a:off x="371094" y="2718054"/>
            <a:ext cx="3438906" cy="3207258"/>
          </a:xfrm>
        </p:spPr>
        <p:txBody>
          <a:bodyPr anchor="t">
            <a:normAutofit/>
          </a:bodyPr>
          <a:lstStyle/>
          <a:p>
            <a:r>
              <a:rPr lang="en-US" dirty="0"/>
              <a:t>Quiet your mind</a:t>
            </a:r>
          </a:p>
          <a:p>
            <a:r>
              <a:rPr lang="en-US" dirty="0"/>
              <a:t>Observe with all your senses</a:t>
            </a:r>
          </a:p>
          <a:p>
            <a:r>
              <a:rPr lang="en-US" dirty="0"/>
              <a:t>Critique the objects of your observations</a:t>
            </a:r>
          </a:p>
          <a:p>
            <a:r>
              <a:rPr lang="en-US" dirty="0"/>
              <a:t>Do more</a:t>
            </a:r>
          </a:p>
        </p:txBody>
      </p:sp>
    </p:spTree>
    <p:extLst>
      <p:ext uri="{BB962C8B-B14F-4D97-AF65-F5344CB8AC3E}">
        <p14:creationId xmlns:p14="http://schemas.microsoft.com/office/powerpoint/2010/main" val="2350527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210</TotalTime>
  <Words>311</Words>
  <Application>Microsoft Office PowerPoint</Application>
  <PresentationFormat>Widescreen</PresentationFormat>
  <Paragraphs>33</Paragraphs>
  <Slides>10</Slides>
  <Notes>2</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Aptos Display</vt:lpstr>
      <vt:lpstr>Arial</vt:lpstr>
      <vt:lpstr>Calibri</vt:lpstr>
      <vt:lpstr>Office Theme</vt:lpstr>
      <vt:lpstr>High-Tech Creativity</vt:lpstr>
      <vt:lpstr>NASA Astronaut, Col. Jeff Williams, PhD</vt:lpstr>
      <vt:lpstr>Quiz Time</vt:lpstr>
      <vt:lpstr>Quiz Question 2</vt:lpstr>
      <vt:lpstr>Gravity Independent Vibration Therapy System</vt:lpstr>
      <vt:lpstr>PowerPoint Presentation</vt:lpstr>
      <vt:lpstr>Adapting Designs to be More Accommodating</vt:lpstr>
      <vt:lpstr>Digital Creativity</vt:lpstr>
      <vt:lpstr>Practice Using Creative Skills</vt:lpstr>
      <vt:lpstr>Inspiring Creativity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Jeff Leismer</dc:creator>
  <cp:lastModifiedBy>Jeff Leismer</cp:lastModifiedBy>
  <cp:revision>8</cp:revision>
  <dcterms:created xsi:type="dcterms:W3CDTF">2026-01-04T17:34:36Z</dcterms:created>
  <dcterms:modified xsi:type="dcterms:W3CDTF">2026-01-06T14:17:54Z</dcterms:modified>
</cp:coreProperties>
</file>